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971" r:id="rId2"/>
    <p:sldId id="735" r:id="rId3"/>
    <p:sldId id="365" r:id="rId4"/>
    <p:sldId id="611" r:id="rId5"/>
    <p:sldId id="730" r:id="rId6"/>
    <p:sldId id="714" r:id="rId7"/>
    <p:sldId id="449" r:id="rId8"/>
    <p:sldId id="429" r:id="rId9"/>
    <p:sldId id="430" r:id="rId10"/>
    <p:sldId id="742" r:id="rId11"/>
    <p:sldId id="431" r:id="rId12"/>
    <p:sldId id="909" r:id="rId13"/>
    <p:sldId id="432" r:id="rId14"/>
    <p:sldId id="288" r:id="rId15"/>
    <p:sldId id="968" r:id="rId16"/>
    <p:sldId id="969" r:id="rId17"/>
    <p:sldId id="818" r:id="rId18"/>
    <p:sldId id="433" r:id="rId19"/>
    <p:sldId id="789" r:id="rId20"/>
    <p:sldId id="954" r:id="rId21"/>
    <p:sldId id="959" r:id="rId22"/>
    <p:sldId id="958" r:id="rId23"/>
    <p:sldId id="434" r:id="rId24"/>
    <p:sldId id="961" r:id="rId25"/>
    <p:sldId id="962" r:id="rId26"/>
    <p:sldId id="317" r:id="rId27"/>
    <p:sldId id="318" r:id="rId28"/>
    <p:sldId id="955" r:id="rId29"/>
    <p:sldId id="957" r:id="rId30"/>
    <p:sldId id="435" r:id="rId31"/>
    <p:sldId id="710" r:id="rId32"/>
    <p:sldId id="437" r:id="rId33"/>
    <p:sldId id="658" r:id="rId34"/>
    <p:sldId id="399" r:id="rId35"/>
    <p:sldId id="946" r:id="rId36"/>
    <p:sldId id="410" r:id="rId37"/>
    <p:sldId id="669" r:id="rId38"/>
    <p:sldId id="927" r:id="rId39"/>
    <p:sldId id="444" r:id="rId40"/>
    <p:sldId id="614" r:id="rId41"/>
    <p:sldId id="615" r:id="rId42"/>
    <p:sldId id="820" r:id="rId43"/>
    <p:sldId id="956" r:id="rId44"/>
    <p:sldId id="458" r:id="rId45"/>
    <p:sldId id="965" r:id="rId46"/>
    <p:sldId id="966" r:id="rId47"/>
    <p:sldId id="944" r:id="rId48"/>
    <p:sldId id="355" r:id="rId49"/>
    <p:sldId id="366" r:id="rId50"/>
    <p:sldId id="319" r:id="rId51"/>
    <p:sldId id="720" r:id="rId52"/>
    <p:sldId id="953" r:id="rId53"/>
    <p:sldId id="951" r:id="rId54"/>
    <p:sldId id="952" r:id="rId55"/>
    <p:sldId id="411" r:id="rId56"/>
    <p:sldId id="914" r:id="rId57"/>
    <p:sldId id="926" r:id="rId58"/>
    <p:sldId id="326" r:id="rId59"/>
    <p:sldId id="970" r:id="rId60"/>
    <p:sldId id="874" r:id="rId61"/>
    <p:sldId id="438" r:id="rId62"/>
    <p:sldId id="932" r:id="rId63"/>
    <p:sldId id="686" r:id="rId64"/>
    <p:sldId id="942" r:id="rId65"/>
    <p:sldId id="967" r:id="rId66"/>
    <p:sldId id="678"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0DC0FF"/>
    <a:srgbClr val="FF99FF"/>
    <a:srgbClr val="66FF99"/>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5068" autoAdjust="0"/>
    <p:restoredTop sz="96283" autoAdjust="0"/>
  </p:normalViewPr>
  <p:slideViewPr>
    <p:cSldViewPr snapToGrid="0">
      <p:cViewPr varScale="1">
        <p:scale>
          <a:sx n="112" d="100"/>
          <a:sy n="112" d="100"/>
        </p:scale>
        <p:origin x="1296"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385EA-72C9-41C4-9647-ACBD98D4E9B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F0368-2E70-4758-91B3-08E366FF3CE7}" type="slidenum">
              <a:rPr lang="en-US" smtClean="0"/>
              <a:t>‹#›</a:t>
            </a:fld>
            <a:endParaRPr lang="en-US"/>
          </a:p>
        </p:txBody>
      </p:sp>
    </p:spTree>
    <p:extLst>
      <p:ext uri="{BB962C8B-B14F-4D97-AF65-F5344CB8AC3E}">
        <p14:creationId xmlns:p14="http://schemas.microsoft.com/office/powerpoint/2010/main" val="165533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F6E7B-9A5D-6F26-3FE2-A9DDBC70AD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5E6CDD-C01D-8D98-FCD5-5F4D025E5E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C651CB-5FA5-82E0-7E89-B1E160EBFC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042C7D7-2EF8-B429-D105-E190D7478478}"/>
              </a:ext>
            </a:extLst>
          </p:cNvPr>
          <p:cNvSpPr>
            <a:spLocks noGrp="1"/>
          </p:cNvSpPr>
          <p:nvPr>
            <p:ph type="sldNum" sz="quarter" idx="5"/>
          </p:nvPr>
        </p:nvSpPr>
        <p:spPr/>
        <p:txBody>
          <a:bodyPr/>
          <a:lstStyle/>
          <a:p>
            <a:fld id="{BF9F0368-2E70-4758-91B3-08E366FF3CE7}" type="slidenum">
              <a:rPr lang="en-US" smtClean="0"/>
              <a:t>38</a:t>
            </a:fld>
            <a:endParaRPr lang="en-US"/>
          </a:p>
        </p:txBody>
      </p:sp>
    </p:spTree>
    <p:extLst>
      <p:ext uri="{BB962C8B-B14F-4D97-AF65-F5344CB8AC3E}">
        <p14:creationId xmlns:p14="http://schemas.microsoft.com/office/powerpoint/2010/main" val="2816976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E9ED-0A27-F2D3-9681-CC5C1B1439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A9D38B-C5A3-9803-80DF-07DB2AFFB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DBFF5-C6BA-08F8-B2EA-59146A092812}"/>
              </a:ext>
            </a:extLst>
          </p:cNvPr>
          <p:cNvSpPr>
            <a:spLocks noGrp="1"/>
          </p:cNvSpPr>
          <p:nvPr>
            <p:ph type="dt" sz="half" idx="10"/>
          </p:nvPr>
        </p:nvSpPr>
        <p:spPr/>
        <p:txBody>
          <a:bodyPr/>
          <a:lstStyle/>
          <a:p>
            <a:fld id="{546A89FE-F778-4360-B588-0C7C34F55186}" type="datetime1">
              <a:rPr lang="en-US" smtClean="0"/>
              <a:t>3/26/2025</a:t>
            </a:fld>
            <a:endParaRPr lang="en-US" dirty="0"/>
          </a:p>
        </p:txBody>
      </p:sp>
      <p:sp>
        <p:nvSpPr>
          <p:cNvPr id="5" name="Footer Placeholder 4">
            <a:extLst>
              <a:ext uri="{FF2B5EF4-FFF2-40B4-BE49-F238E27FC236}">
                <a16:creationId xmlns:a16="http://schemas.microsoft.com/office/drawing/2014/main" id="{10E27E07-EA11-E6BF-4E1A-982D104C6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D45DFB-2BCD-1E04-8151-2FD190FDF6EF}"/>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86702821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F4E-66E1-1621-8180-EFCA679216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26068-11D4-8A4D-D6A6-7010DD85E1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614E2-0A34-B1E8-691E-64514B9A2DE3}"/>
              </a:ext>
            </a:extLst>
          </p:cNvPr>
          <p:cNvSpPr>
            <a:spLocks noGrp="1"/>
          </p:cNvSpPr>
          <p:nvPr>
            <p:ph type="dt" sz="half" idx="10"/>
          </p:nvPr>
        </p:nvSpPr>
        <p:spPr/>
        <p:txBody>
          <a:bodyPr/>
          <a:lstStyle/>
          <a:p>
            <a:fld id="{48F9E6B3-F4D0-428F-966D-F81A0EC0E34C}" type="datetime1">
              <a:rPr lang="en-US" smtClean="0"/>
              <a:t>3/26/2025</a:t>
            </a:fld>
            <a:endParaRPr lang="en-US" dirty="0"/>
          </a:p>
        </p:txBody>
      </p:sp>
      <p:sp>
        <p:nvSpPr>
          <p:cNvPr id="5" name="Footer Placeholder 4">
            <a:extLst>
              <a:ext uri="{FF2B5EF4-FFF2-40B4-BE49-F238E27FC236}">
                <a16:creationId xmlns:a16="http://schemas.microsoft.com/office/drawing/2014/main" id="{AF58FC6F-4EC0-AAA2-31F7-4C65D71CE7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16AD0-FDF7-34FE-F14C-85924E496C1D}"/>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823902343"/>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4B251-E918-A23E-6E47-F1AB5FB82B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3B87E0-02BE-915C-9E56-A8E00AC6C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C98CC-B427-616E-0918-68B13F761E61}"/>
              </a:ext>
            </a:extLst>
          </p:cNvPr>
          <p:cNvSpPr>
            <a:spLocks noGrp="1"/>
          </p:cNvSpPr>
          <p:nvPr>
            <p:ph type="dt" sz="half" idx="10"/>
          </p:nvPr>
        </p:nvSpPr>
        <p:spPr/>
        <p:txBody>
          <a:bodyPr/>
          <a:lstStyle/>
          <a:p>
            <a:fld id="{61ED565D-7201-46BE-9EC5-F2D97815E0F3}" type="datetime1">
              <a:rPr lang="en-US" smtClean="0"/>
              <a:t>3/26/2025</a:t>
            </a:fld>
            <a:endParaRPr lang="en-US" dirty="0"/>
          </a:p>
        </p:txBody>
      </p:sp>
      <p:sp>
        <p:nvSpPr>
          <p:cNvPr id="5" name="Footer Placeholder 4">
            <a:extLst>
              <a:ext uri="{FF2B5EF4-FFF2-40B4-BE49-F238E27FC236}">
                <a16:creationId xmlns:a16="http://schemas.microsoft.com/office/drawing/2014/main" id="{41D012B9-3E6E-FE94-6A2B-76D8A298AF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EE5AA8-1ADA-E654-A29C-C706A69622D1}"/>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408525171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8DE2-684F-4872-3D50-EBAA5CC09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6ECC-25B6-75C2-25D6-4BD2134608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C6312-262A-CFED-440B-24F19A384413}"/>
              </a:ext>
            </a:extLst>
          </p:cNvPr>
          <p:cNvSpPr>
            <a:spLocks noGrp="1"/>
          </p:cNvSpPr>
          <p:nvPr>
            <p:ph type="dt" sz="half" idx="10"/>
          </p:nvPr>
        </p:nvSpPr>
        <p:spPr/>
        <p:txBody>
          <a:bodyPr/>
          <a:lstStyle/>
          <a:p>
            <a:fld id="{BFD7C22F-29D9-4D33-979D-C8C3BE553C0A}" type="datetime1">
              <a:rPr lang="en-US" smtClean="0"/>
              <a:t>3/26/2025</a:t>
            </a:fld>
            <a:endParaRPr lang="en-US" dirty="0"/>
          </a:p>
        </p:txBody>
      </p:sp>
      <p:sp>
        <p:nvSpPr>
          <p:cNvPr id="5" name="Footer Placeholder 4">
            <a:extLst>
              <a:ext uri="{FF2B5EF4-FFF2-40B4-BE49-F238E27FC236}">
                <a16:creationId xmlns:a16="http://schemas.microsoft.com/office/drawing/2014/main" id="{BB366247-FED5-D5A7-14A5-AB93AA27B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C8B243-8C5F-FCBD-E914-A188C433C6E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05515672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B906A-4EC8-6CAB-B282-1C25FA220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67C01-387F-D982-1A08-071EE71F02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DAEF9-13F0-6E82-BDC3-99A11E92EBE0}"/>
              </a:ext>
            </a:extLst>
          </p:cNvPr>
          <p:cNvSpPr>
            <a:spLocks noGrp="1"/>
          </p:cNvSpPr>
          <p:nvPr>
            <p:ph type="dt" sz="half" idx="10"/>
          </p:nvPr>
        </p:nvSpPr>
        <p:spPr/>
        <p:txBody>
          <a:bodyPr/>
          <a:lstStyle/>
          <a:p>
            <a:fld id="{1D1F60B1-4DE9-493A-9846-321B42C2B492}" type="datetime1">
              <a:rPr lang="en-US" smtClean="0"/>
              <a:t>3/26/2025</a:t>
            </a:fld>
            <a:endParaRPr lang="en-US" dirty="0"/>
          </a:p>
        </p:txBody>
      </p:sp>
      <p:sp>
        <p:nvSpPr>
          <p:cNvPr id="5" name="Footer Placeholder 4">
            <a:extLst>
              <a:ext uri="{FF2B5EF4-FFF2-40B4-BE49-F238E27FC236}">
                <a16:creationId xmlns:a16="http://schemas.microsoft.com/office/drawing/2014/main" id="{A0709DB5-E21E-0C8E-C3B3-E5A9201D10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E5643F-E08B-B17C-6924-07F47DC54EAC}"/>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0377232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CF6-6D7D-9B4F-F0C9-765D50CA4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937F7-D790-BC0E-7AE1-3A589F57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3B162-F465-97C7-C12F-8653FDDFF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268631-4E2A-3618-11BE-DA17DDBF9D4C}"/>
              </a:ext>
            </a:extLst>
          </p:cNvPr>
          <p:cNvSpPr>
            <a:spLocks noGrp="1"/>
          </p:cNvSpPr>
          <p:nvPr>
            <p:ph type="dt" sz="half" idx="10"/>
          </p:nvPr>
        </p:nvSpPr>
        <p:spPr/>
        <p:txBody>
          <a:bodyPr/>
          <a:lstStyle/>
          <a:p>
            <a:fld id="{079E0760-86B6-4F1F-AE62-2BE56FD6BAC4}" type="datetime1">
              <a:rPr lang="en-US" smtClean="0"/>
              <a:t>3/26/2025</a:t>
            </a:fld>
            <a:endParaRPr lang="en-US" dirty="0"/>
          </a:p>
        </p:txBody>
      </p:sp>
      <p:sp>
        <p:nvSpPr>
          <p:cNvPr id="6" name="Footer Placeholder 5">
            <a:extLst>
              <a:ext uri="{FF2B5EF4-FFF2-40B4-BE49-F238E27FC236}">
                <a16:creationId xmlns:a16="http://schemas.microsoft.com/office/drawing/2014/main" id="{38171991-857E-C2A3-3A6C-0767431687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0CEA56-1036-B43D-A588-B9979ED87576}"/>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84144143"/>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5B44-9F2F-DEDC-66E9-93826EBB9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619C4-D422-E9A2-E2D2-B3588D21A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EEB0A-0FC2-3697-E9EC-FD1080613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8375DA-3591-062D-E68B-9790510A2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5B4BD-9C9F-F69D-3EE4-5381449818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20EAE-5A87-8F80-B1BB-ECDBCB15A64F}"/>
              </a:ext>
            </a:extLst>
          </p:cNvPr>
          <p:cNvSpPr>
            <a:spLocks noGrp="1"/>
          </p:cNvSpPr>
          <p:nvPr>
            <p:ph type="dt" sz="half" idx="10"/>
          </p:nvPr>
        </p:nvSpPr>
        <p:spPr/>
        <p:txBody>
          <a:bodyPr/>
          <a:lstStyle/>
          <a:p>
            <a:fld id="{A046D964-12F4-41EA-9358-BB2413E6D7B4}" type="datetime1">
              <a:rPr lang="en-US" smtClean="0"/>
              <a:t>3/26/2025</a:t>
            </a:fld>
            <a:endParaRPr lang="en-US" dirty="0"/>
          </a:p>
        </p:txBody>
      </p:sp>
      <p:sp>
        <p:nvSpPr>
          <p:cNvPr id="8" name="Footer Placeholder 7">
            <a:extLst>
              <a:ext uri="{FF2B5EF4-FFF2-40B4-BE49-F238E27FC236}">
                <a16:creationId xmlns:a16="http://schemas.microsoft.com/office/drawing/2014/main" id="{D8422345-7201-5A88-C6C1-C9E1CA9AE8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4698E-91A5-A01D-B8CF-AC043F6BD55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58959463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9C4E-806E-54B7-769B-5C10BC0C8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C4B7-1AE9-55F8-1350-FF08DEE1E6A7}"/>
              </a:ext>
            </a:extLst>
          </p:cNvPr>
          <p:cNvSpPr>
            <a:spLocks noGrp="1"/>
          </p:cNvSpPr>
          <p:nvPr>
            <p:ph type="dt" sz="half" idx="10"/>
          </p:nvPr>
        </p:nvSpPr>
        <p:spPr/>
        <p:txBody>
          <a:bodyPr/>
          <a:lstStyle/>
          <a:p>
            <a:fld id="{8B38332B-FBE8-4708-A847-8121274A2159}" type="datetime1">
              <a:rPr lang="en-US" smtClean="0"/>
              <a:t>3/26/2025</a:t>
            </a:fld>
            <a:endParaRPr lang="en-US" dirty="0"/>
          </a:p>
        </p:txBody>
      </p:sp>
      <p:sp>
        <p:nvSpPr>
          <p:cNvPr id="4" name="Footer Placeholder 3">
            <a:extLst>
              <a:ext uri="{FF2B5EF4-FFF2-40B4-BE49-F238E27FC236}">
                <a16:creationId xmlns:a16="http://schemas.microsoft.com/office/drawing/2014/main" id="{5E9BDCC3-4604-0929-770B-0FC5809070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5E23D0-9BEE-5388-A0C1-344C4B0A3F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216802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C402F-BADD-BAF7-CE39-9AB15606F2FE}"/>
              </a:ext>
            </a:extLst>
          </p:cNvPr>
          <p:cNvSpPr>
            <a:spLocks noGrp="1"/>
          </p:cNvSpPr>
          <p:nvPr>
            <p:ph type="dt" sz="half" idx="10"/>
          </p:nvPr>
        </p:nvSpPr>
        <p:spPr/>
        <p:txBody>
          <a:bodyPr/>
          <a:lstStyle/>
          <a:p>
            <a:fld id="{87713721-5518-4A77-89E3-DD0B3CCF3EA6}" type="datetime1">
              <a:rPr lang="en-US" smtClean="0"/>
              <a:t>3/26/2025</a:t>
            </a:fld>
            <a:endParaRPr lang="en-US" dirty="0"/>
          </a:p>
        </p:txBody>
      </p:sp>
      <p:sp>
        <p:nvSpPr>
          <p:cNvPr id="3" name="Footer Placeholder 2">
            <a:extLst>
              <a:ext uri="{FF2B5EF4-FFF2-40B4-BE49-F238E27FC236}">
                <a16:creationId xmlns:a16="http://schemas.microsoft.com/office/drawing/2014/main" id="{BA247CF7-E4DF-86FE-63A7-6A5EFCC39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018587-1CE4-2B89-9E67-57C59CCAE8A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31059524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32EF-A19B-2CF9-7559-67B8A06F2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75B541-4E4F-FAE8-B170-8EBDD4AF4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507F80-14CD-F914-B2F3-A9E2176C0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86C8A-1390-1F7E-05E8-F7BAAE54F5F6}"/>
              </a:ext>
            </a:extLst>
          </p:cNvPr>
          <p:cNvSpPr>
            <a:spLocks noGrp="1"/>
          </p:cNvSpPr>
          <p:nvPr>
            <p:ph type="dt" sz="half" idx="10"/>
          </p:nvPr>
        </p:nvSpPr>
        <p:spPr/>
        <p:txBody>
          <a:bodyPr/>
          <a:lstStyle/>
          <a:p>
            <a:fld id="{AA5BC31D-414B-4B0B-B8AE-799588CAA059}" type="datetime1">
              <a:rPr lang="en-US" smtClean="0"/>
              <a:t>3/26/2025</a:t>
            </a:fld>
            <a:endParaRPr lang="en-US" dirty="0"/>
          </a:p>
        </p:txBody>
      </p:sp>
      <p:sp>
        <p:nvSpPr>
          <p:cNvPr id="6" name="Footer Placeholder 5">
            <a:extLst>
              <a:ext uri="{FF2B5EF4-FFF2-40B4-BE49-F238E27FC236}">
                <a16:creationId xmlns:a16="http://schemas.microsoft.com/office/drawing/2014/main" id="{B56414C4-A2B9-B425-AE38-1CC9DD2DCE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BD65D2-B1D3-F045-C067-83C6F4C2C9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193090662"/>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A210-DE83-834C-502B-86C79A842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3E857-33FE-8988-9AC2-C19DDF8EB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81D951-3643-5A2D-8AB7-BF2D63092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924F-72D2-644D-0C25-ECE505247227}"/>
              </a:ext>
            </a:extLst>
          </p:cNvPr>
          <p:cNvSpPr>
            <a:spLocks noGrp="1"/>
          </p:cNvSpPr>
          <p:nvPr>
            <p:ph type="dt" sz="half" idx="10"/>
          </p:nvPr>
        </p:nvSpPr>
        <p:spPr/>
        <p:txBody>
          <a:bodyPr/>
          <a:lstStyle/>
          <a:p>
            <a:fld id="{C6E081D5-A06E-4EDB-9BB1-B0A5C3043A44}" type="datetime1">
              <a:rPr lang="en-US" smtClean="0"/>
              <a:t>3/26/2025</a:t>
            </a:fld>
            <a:endParaRPr lang="en-US" dirty="0"/>
          </a:p>
        </p:txBody>
      </p:sp>
      <p:sp>
        <p:nvSpPr>
          <p:cNvPr id="6" name="Footer Placeholder 5">
            <a:extLst>
              <a:ext uri="{FF2B5EF4-FFF2-40B4-BE49-F238E27FC236}">
                <a16:creationId xmlns:a16="http://schemas.microsoft.com/office/drawing/2014/main" id="{F2E4775F-B81C-C515-FD48-E1173E867A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3BD3B6-18CE-9F26-FECD-CED0B15C69E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438280490"/>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4ECA6-ACAF-CC98-4506-48827D73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BCDED-65EE-6F08-18E8-19EC13005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72E49-6678-3877-4FBE-85F17FA46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C79F87C-B096-42B7-A46C-E5314580FBDC}" type="datetime1">
              <a:rPr lang="en-US" smtClean="0"/>
              <a:t>3/26/2025</a:t>
            </a:fld>
            <a:endParaRPr lang="en-US" dirty="0"/>
          </a:p>
        </p:txBody>
      </p:sp>
      <p:sp>
        <p:nvSpPr>
          <p:cNvPr id="5" name="Footer Placeholder 4">
            <a:extLst>
              <a:ext uri="{FF2B5EF4-FFF2-40B4-BE49-F238E27FC236}">
                <a16:creationId xmlns:a16="http://schemas.microsoft.com/office/drawing/2014/main" id="{8B609F1B-67C8-AF45-864F-56219A4AF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672AFD-02FE-4DA9-6FA7-4D7E9CF886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397011-C6AF-4561-8AEF-0DCBEA7734D5}" type="slidenum">
              <a:rPr lang="en-US" smtClean="0"/>
              <a:t>‹#›</a:t>
            </a:fld>
            <a:endParaRPr lang="en-US" dirty="0"/>
          </a:p>
        </p:txBody>
      </p:sp>
    </p:spTree>
    <p:extLst>
      <p:ext uri="{BB962C8B-B14F-4D97-AF65-F5344CB8AC3E}">
        <p14:creationId xmlns:p14="http://schemas.microsoft.com/office/powerpoint/2010/main" val="22008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1810B-18B3-E744-9CF5-029B7C988E8D}"/>
            </a:ext>
          </a:extLst>
        </p:cNvPr>
        <p:cNvGrpSpPr/>
        <p:nvPr/>
      </p:nvGrpSpPr>
      <p:grpSpPr>
        <a:xfrm>
          <a:off x="0" y="0"/>
          <a:ext cx="0" cy="0"/>
          <a:chOff x="0" y="0"/>
          <a:chExt cx="0" cy="0"/>
        </a:xfrm>
      </p:grpSpPr>
      <p:pic>
        <p:nvPicPr>
          <p:cNvPr id="3" name="Picture 2" descr="A close-up of a book&#10;&#10;AI-generated content may be incorrect.">
            <a:extLst>
              <a:ext uri="{FF2B5EF4-FFF2-40B4-BE49-F238E27FC236}">
                <a16:creationId xmlns:a16="http://schemas.microsoft.com/office/drawing/2014/main" id="{CC14EBF2-3F90-0558-623B-BFC8F6C39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99C05E1D-B409-124A-130E-825DEA279AEC}"/>
              </a:ext>
            </a:extLst>
          </p:cNvPr>
          <p:cNvSpPr>
            <a:spLocks noGrp="1"/>
          </p:cNvSpPr>
          <p:nvPr>
            <p:ph type="sldNum" sz="quarter" idx="12"/>
          </p:nvPr>
        </p:nvSpPr>
        <p:spPr/>
        <p:txBody>
          <a:bodyPr/>
          <a:lstStyle/>
          <a:p>
            <a:fld id="{13397011-C6AF-4561-8AEF-0DCBEA7734D5}" type="slidenum">
              <a:rPr lang="en-US" smtClean="0"/>
              <a:t>1</a:t>
            </a:fld>
            <a:endParaRPr lang="en-US" dirty="0"/>
          </a:p>
        </p:txBody>
      </p:sp>
    </p:spTree>
    <p:extLst>
      <p:ext uri="{BB962C8B-B14F-4D97-AF65-F5344CB8AC3E}">
        <p14:creationId xmlns:p14="http://schemas.microsoft.com/office/powerpoint/2010/main" val="1421754376"/>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E5AF1-18D5-763D-C6EE-584D0831135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848EEF7-CFB4-BFFF-FABC-00ACD462431F}"/>
              </a:ext>
            </a:extLst>
          </p:cNvPr>
          <p:cNvSpPr txBox="1"/>
          <p:nvPr/>
        </p:nvSpPr>
        <p:spPr>
          <a:xfrm>
            <a:off x="1623304" y="2274838"/>
            <a:ext cx="8945392" cy="2308324"/>
          </a:xfrm>
          <a:prstGeom prst="rect">
            <a:avLst/>
          </a:prstGeom>
          <a:noFill/>
        </p:spPr>
        <p:txBody>
          <a:bodyPr wrap="square">
            <a:spAutoFit/>
          </a:bodyPr>
          <a:lstStyle/>
          <a:p>
            <a:r>
              <a:rPr lang="en-US" sz="3600" dirty="0">
                <a:solidFill>
                  <a:srgbClr val="FFFFCC"/>
                </a:solidFill>
              </a:rPr>
              <a:t>Acts 2:4, NKJV</a:t>
            </a:r>
          </a:p>
          <a:p>
            <a:r>
              <a:rPr lang="en-US" sz="3600" dirty="0">
                <a:solidFill>
                  <a:schemeClr val="bg1"/>
                </a:solidFill>
              </a:rPr>
              <a:t>And they were all </a:t>
            </a:r>
            <a:r>
              <a:rPr lang="en-US" sz="3600" u="sng" dirty="0">
                <a:solidFill>
                  <a:schemeClr val="bg1"/>
                </a:solidFill>
              </a:rPr>
              <a:t>filled with the Holy Spirit</a:t>
            </a:r>
            <a:r>
              <a:rPr lang="en-US" sz="3600" dirty="0">
                <a:solidFill>
                  <a:schemeClr val="bg1"/>
                </a:solidFill>
              </a:rPr>
              <a:t> and began to speak with other tongues, as the Spirit gave them utterance. </a:t>
            </a:r>
          </a:p>
        </p:txBody>
      </p:sp>
      <p:sp>
        <p:nvSpPr>
          <p:cNvPr id="2" name="TextBox 1">
            <a:extLst>
              <a:ext uri="{FF2B5EF4-FFF2-40B4-BE49-F238E27FC236}">
                <a16:creationId xmlns:a16="http://schemas.microsoft.com/office/drawing/2014/main" id="{95B9CE57-11AB-DA01-2F9D-F21EEDAA9F55}"/>
              </a:ext>
            </a:extLst>
          </p:cNvPr>
          <p:cNvSpPr txBox="1"/>
          <p:nvPr/>
        </p:nvSpPr>
        <p:spPr>
          <a:xfrm rot="20894573">
            <a:off x="4970118" y="1285006"/>
            <a:ext cx="5618121" cy="1107996"/>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44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Filled, not felt</a:t>
            </a:r>
          </a:p>
          <a:p>
            <a:pPr marL="514350" indent="-514350" algn="just">
              <a:buFontTx/>
              <a:buAutoNum type="arabicPeriod"/>
              <a:defRPr/>
            </a:pPr>
            <a:endParaRPr lang="en-US" sz="1100" dirty="0"/>
          </a:p>
        </p:txBody>
      </p:sp>
      <p:sp>
        <p:nvSpPr>
          <p:cNvPr id="3" name="Slide Number Placeholder 2">
            <a:extLst>
              <a:ext uri="{FF2B5EF4-FFF2-40B4-BE49-F238E27FC236}">
                <a16:creationId xmlns:a16="http://schemas.microsoft.com/office/drawing/2014/main" id="{7DF3DE1E-C47B-FE98-3CC0-1644524B6D23}"/>
              </a:ext>
            </a:extLst>
          </p:cNvPr>
          <p:cNvSpPr>
            <a:spLocks noGrp="1"/>
          </p:cNvSpPr>
          <p:nvPr>
            <p:ph type="sldNum" sz="quarter" idx="12"/>
          </p:nvPr>
        </p:nvSpPr>
        <p:spPr/>
        <p:txBody>
          <a:bodyPr/>
          <a:lstStyle/>
          <a:p>
            <a:fld id="{13397011-C6AF-4561-8AEF-0DCBEA7734D5}" type="slidenum">
              <a:rPr lang="en-US" smtClean="0"/>
              <a:t>10</a:t>
            </a:fld>
            <a:endParaRPr lang="en-US" dirty="0"/>
          </a:p>
        </p:txBody>
      </p:sp>
    </p:spTree>
    <p:extLst>
      <p:ext uri="{BB962C8B-B14F-4D97-AF65-F5344CB8AC3E}">
        <p14:creationId xmlns:p14="http://schemas.microsoft.com/office/powerpoint/2010/main" val="517006048"/>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9D6A239-7639-25ED-2FDC-9AC9A6F20396}"/>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5132298E-29AB-5AA8-7F54-A6BCCEC034B9}"/>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endParaRPr lang="en-US" altLang="en-US" dirty="0">
              <a:solidFill>
                <a:schemeClr val="bg1"/>
              </a:solidFill>
              <a:latin typeface="Arial" panose="020B0604020202020204" pitchFamily="34" charset="0"/>
              <a:ea typeface="Tahoma" panose="020B0604030504040204" pitchFamily="34" charset="0"/>
              <a:cs typeface="Arial" panose="020B0604020202020204" pitchFamily="34" charset="0"/>
            </a:endParaRPr>
          </a:p>
        </p:txBody>
      </p:sp>
      <p:sp>
        <p:nvSpPr>
          <p:cNvPr id="8" name="Rectangle 2">
            <a:extLst>
              <a:ext uri="{FF2B5EF4-FFF2-40B4-BE49-F238E27FC236}">
                <a16:creationId xmlns:a16="http://schemas.microsoft.com/office/drawing/2014/main" id="{8BC4F3A0-B61C-3E48-C37F-3BF9957BC881}"/>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9ABE5986-939F-179A-1C86-A8C46D96FF4D}"/>
              </a:ext>
            </a:extLst>
          </p:cNvPr>
          <p:cNvSpPr>
            <a:spLocks noGrp="1"/>
          </p:cNvSpPr>
          <p:nvPr>
            <p:ph type="sldNum" sz="quarter" idx="12"/>
          </p:nvPr>
        </p:nvSpPr>
        <p:spPr/>
        <p:txBody>
          <a:bodyPr/>
          <a:lstStyle/>
          <a:p>
            <a:fld id="{13397011-C6AF-4561-8AEF-0DCBEA7734D5}" type="slidenum">
              <a:rPr lang="en-US" smtClean="0"/>
              <a:t>11</a:t>
            </a:fld>
            <a:endParaRPr lang="en-US" dirty="0"/>
          </a:p>
        </p:txBody>
      </p:sp>
    </p:spTree>
    <p:extLst>
      <p:ext uri="{BB962C8B-B14F-4D97-AF65-F5344CB8AC3E}">
        <p14:creationId xmlns:p14="http://schemas.microsoft.com/office/powerpoint/2010/main" val="1080537309"/>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1EBCC72-6BE7-7E29-4802-24BF82D5BFD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A097AF7-B058-1EF6-06B2-FBBC00B17A66}"/>
              </a:ext>
            </a:extLst>
          </p:cNvPr>
          <p:cNvSpPr txBox="1"/>
          <p:nvPr/>
        </p:nvSpPr>
        <p:spPr>
          <a:xfrm>
            <a:off x="1037804" y="1997839"/>
            <a:ext cx="10116392" cy="2862322"/>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2 Peter 1:20-21, ASV</a:t>
            </a:r>
          </a:p>
          <a:p>
            <a:r>
              <a:rPr lang="en-US" sz="3600" dirty="0">
                <a:solidFill>
                  <a:schemeClr val="bg1"/>
                </a:solidFill>
                <a:latin typeface="Arial" panose="020B0604020202020204" pitchFamily="34" charset="0"/>
                <a:cs typeface="Arial" panose="020B0604020202020204" pitchFamily="34" charset="0"/>
              </a:rPr>
              <a:t>Knowing this first, that no prophecy of scripture is of private interpretation. For no prophecy ever came by the will of man: but men </a:t>
            </a:r>
            <a:r>
              <a:rPr lang="en-US" sz="3600" dirty="0" err="1">
                <a:solidFill>
                  <a:schemeClr val="bg1"/>
                </a:solidFill>
                <a:latin typeface="Arial" panose="020B0604020202020204" pitchFamily="34" charset="0"/>
                <a:cs typeface="Arial" panose="020B0604020202020204" pitchFamily="34" charset="0"/>
              </a:rPr>
              <a:t>spake</a:t>
            </a:r>
            <a:r>
              <a:rPr lang="en-US" sz="3600" dirty="0">
                <a:solidFill>
                  <a:schemeClr val="bg1"/>
                </a:solidFill>
                <a:latin typeface="Arial" panose="020B0604020202020204" pitchFamily="34" charset="0"/>
                <a:cs typeface="Arial" panose="020B0604020202020204" pitchFamily="34" charset="0"/>
              </a:rPr>
              <a:t> from God, being moved by the Holy Spirit.</a:t>
            </a:r>
          </a:p>
        </p:txBody>
      </p:sp>
      <p:sp>
        <p:nvSpPr>
          <p:cNvPr id="2" name="Slide Number Placeholder 1">
            <a:extLst>
              <a:ext uri="{FF2B5EF4-FFF2-40B4-BE49-F238E27FC236}">
                <a16:creationId xmlns:a16="http://schemas.microsoft.com/office/drawing/2014/main" id="{93625787-D67F-5ED1-8A50-94CE57FEC9D4}"/>
              </a:ext>
            </a:extLst>
          </p:cNvPr>
          <p:cNvSpPr>
            <a:spLocks noGrp="1"/>
          </p:cNvSpPr>
          <p:nvPr>
            <p:ph type="sldNum" sz="quarter" idx="12"/>
          </p:nvPr>
        </p:nvSpPr>
        <p:spPr/>
        <p:txBody>
          <a:bodyPr/>
          <a:lstStyle/>
          <a:p>
            <a:fld id="{13397011-C6AF-4561-8AEF-0DCBEA7734D5}" type="slidenum">
              <a:rPr lang="en-US" smtClean="0"/>
              <a:t>12</a:t>
            </a:fld>
            <a:endParaRPr lang="en-US" dirty="0"/>
          </a:p>
        </p:txBody>
      </p:sp>
    </p:spTree>
    <p:extLst>
      <p:ext uri="{BB962C8B-B14F-4D97-AF65-F5344CB8AC3E}">
        <p14:creationId xmlns:p14="http://schemas.microsoft.com/office/powerpoint/2010/main" val="1305716645"/>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E34B5CF-8A8D-E519-C2C4-EEC6B56856FB}"/>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C9CFC54A-5786-CB1D-FF5A-514EAB083765}"/>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3. NOT to change scripture or reveal new</a:t>
            </a:r>
          </a:p>
          <a:p>
            <a:pPr marL="0" indent="0">
              <a:buNone/>
              <a:defRPr/>
            </a:pPr>
            <a:endParaRPr lang="en-US" altLang="en-US" dirty="0">
              <a:solidFill>
                <a:schemeClr val="bg1"/>
              </a:solidFill>
              <a:latin typeface="Arial" panose="020B0604020202020204" pitchFamily="34" charset="0"/>
              <a:ea typeface="Tahoma" panose="020B0604030504040204" pitchFamily="34" charset="0"/>
              <a:cs typeface="Arial" panose="020B0604020202020204" pitchFamily="34" charset="0"/>
            </a:endParaRPr>
          </a:p>
        </p:txBody>
      </p:sp>
      <p:sp>
        <p:nvSpPr>
          <p:cNvPr id="8" name="Rectangle 2">
            <a:extLst>
              <a:ext uri="{FF2B5EF4-FFF2-40B4-BE49-F238E27FC236}">
                <a16:creationId xmlns:a16="http://schemas.microsoft.com/office/drawing/2014/main" id="{DDBF4E36-8940-F58F-FDF3-056292FEB33E}"/>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6FE6E831-094E-C6E0-8D87-3098A0A98E68}"/>
              </a:ext>
            </a:extLst>
          </p:cNvPr>
          <p:cNvSpPr>
            <a:spLocks noGrp="1"/>
          </p:cNvSpPr>
          <p:nvPr>
            <p:ph type="sldNum" sz="quarter" idx="12"/>
          </p:nvPr>
        </p:nvSpPr>
        <p:spPr/>
        <p:txBody>
          <a:bodyPr/>
          <a:lstStyle/>
          <a:p>
            <a:fld id="{13397011-C6AF-4561-8AEF-0DCBEA7734D5}" type="slidenum">
              <a:rPr lang="en-US" smtClean="0"/>
              <a:t>13</a:t>
            </a:fld>
            <a:endParaRPr lang="en-US" dirty="0"/>
          </a:p>
        </p:txBody>
      </p:sp>
    </p:spTree>
    <p:extLst>
      <p:ext uri="{BB962C8B-B14F-4D97-AF65-F5344CB8AC3E}">
        <p14:creationId xmlns:p14="http://schemas.microsoft.com/office/powerpoint/2010/main" val="2037310973"/>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D6C9AE62-FA55-3AA5-73C7-7E2D873D764A}"/>
              </a:ext>
            </a:extLst>
          </p:cNvPr>
          <p:cNvSpPr>
            <a:spLocks noChangeArrowheads="1"/>
          </p:cNvSpPr>
          <p:nvPr/>
        </p:nvSpPr>
        <p:spPr bwMode="auto">
          <a:xfrm>
            <a:off x="665376" y="1166842"/>
            <a:ext cx="10997980" cy="4524315"/>
          </a:xfrm>
          <a:prstGeom prst="rect">
            <a:avLst/>
          </a:prstGeom>
          <a:noFill/>
          <a:ln>
            <a:noFill/>
          </a:ln>
          <a:effectLst/>
        </p:spPr>
        <p:txBody>
          <a:bodyPr wrap="square" anchor="ctr">
            <a:spAutoFit/>
          </a:bodyPr>
          <a:lstStyle/>
          <a:p>
            <a:pPr>
              <a:defRPr/>
            </a:pPr>
            <a:r>
              <a:rPr lang="en-US" altLang="en-US" sz="3600" dirty="0">
                <a:solidFill>
                  <a:srgbClr val="FFFFCC"/>
                </a:solidFill>
                <a:latin typeface="Arial" panose="020B0604020202020204" pitchFamily="34" charset="0"/>
                <a:ea typeface="Tahoma" panose="020B0604030504040204" pitchFamily="34" charset="0"/>
                <a:cs typeface="Arial" panose="020B0604020202020204" pitchFamily="34" charset="0"/>
              </a:rPr>
              <a:t>Galatians 1:6-8,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6 I marvel that you are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turning away</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so soon from Him who called you in the grace of Christ, to a different gospel, 7 which is not another; but there are some who trouble you and want to pervert the gospel of Christ. 8 But even if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we</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or an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angel</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from heaven, preach any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other gospel </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to you than what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we have preached</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to you, let him be accursed. 	      </a:t>
            </a:r>
          </a:p>
        </p:txBody>
      </p:sp>
      <p:sp>
        <p:nvSpPr>
          <p:cNvPr id="2" name="Slide Number Placeholder 1">
            <a:extLst>
              <a:ext uri="{FF2B5EF4-FFF2-40B4-BE49-F238E27FC236}">
                <a16:creationId xmlns:a16="http://schemas.microsoft.com/office/drawing/2014/main" id="{9961AD39-3620-2DF4-DE9F-401C5232952B}"/>
              </a:ext>
            </a:extLst>
          </p:cNvPr>
          <p:cNvSpPr>
            <a:spLocks noGrp="1"/>
          </p:cNvSpPr>
          <p:nvPr>
            <p:ph type="sldNum" sz="quarter" idx="12"/>
          </p:nvPr>
        </p:nvSpPr>
        <p:spPr/>
        <p:txBody>
          <a:bodyPr/>
          <a:lstStyle/>
          <a:p>
            <a:fld id="{13397011-C6AF-4561-8AEF-0DCBEA7734D5}" type="slidenum">
              <a:rPr lang="en-US" smtClean="0"/>
              <a:t>14</a:t>
            </a:fld>
            <a:endParaRPr lang="en-US" dirty="0"/>
          </a:p>
        </p:txBody>
      </p:sp>
    </p:spTree>
    <p:extLst>
      <p:ext uri="{BB962C8B-B14F-4D97-AF65-F5344CB8AC3E}">
        <p14:creationId xmlns:p14="http://schemas.microsoft.com/office/powerpoint/2010/main" val="2822293350"/>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24E17F1-2BB8-B07E-3321-242C4FF0075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416207E-9D37-459B-47EC-EFA107E60285}"/>
              </a:ext>
            </a:extLst>
          </p:cNvPr>
          <p:cNvSpPr txBox="1"/>
          <p:nvPr/>
        </p:nvSpPr>
        <p:spPr>
          <a:xfrm>
            <a:off x="400912" y="274578"/>
            <a:ext cx="11195729" cy="5078313"/>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8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Where did these false doctrines come from?</a:t>
            </a:r>
          </a:p>
          <a:p>
            <a:pPr>
              <a:defRPr/>
            </a:pPr>
            <a:endPar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85800" indent="-685800">
              <a:buFont typeface="Wingdings" panose="05000000000000000000" pitchFamily="2" charset="2"/>
              <a:buChar char="ü"/>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 alone</a:t>
            </a:r>
          </a:p>
          <a:p>
            <a:pPr marL="685800" indent="-685800">
              <a:buFont typeface="Wingdings" panose="05000000000000000000" pitchFamily="2" charset="2"/>
              <a:buChar char="ü"/>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Institutional support</a:t>
            </a:r>
          </a:p>
          <a:p>
            <a:pPr marL="685800" indent="-685800">
              <a:buFont typeface="Wingdings" panose="05000000000000000000" pitchFamily="2" charset="2"/>
              <a:buChar char="ü"/>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Social gospel</a:t>
            </a:r>
          </a:p>
          <a:p>
            <a:pPr marL="685800" indent="-685800">
              <a:buFont typeface="Wingdings" panose="05000000000000000000" pitchFamily="2" charset="2"/>
              <a:buChar char="ü"/>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Instrumental music</a:t>
            </a:r>
          </a:p>
          <a:p>
            <a:pPr marL="685800" indent="-685800">
              <a:buFont typeface="Wingdings" panose="05000000000000000000" pitchFamily="2" charset="2"/>
              <a:buChar char="ü"/>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Baptism without repentance - </a:t>
            </a:r>
            <a:r>
              <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MDR</a:t>
            </a:r>
            <a:endPar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5BCC3C1B-DF78-B79A-629E-5ED39806AD9F}"/>
              </a:ext>
            </a:extLst>
          </p:cNvPr>
          <p:cNvSpPr>
            <a:spLocks noGrp="1"/>
          </p:cNvSpPr>
          <p:nvPr>
            <p:ph type="sldNum" sz="quarter" idx="12"/>
          </p:nvPr>
        </p:nvSpPr>
        <p:spPr/>
        <p:txBody>
          <a:bodyPr/>
          <a:lstStyle/>
          <a:p>
            <a:fld id="{13397011-C6AF-4561-8AEF-0DCBEA7734D5}" type="slidenum">
              <a:rPr lang="en-US" smtClean="0"/>
              <a:t>15</a:t>
            </a:fld>
            <a:endParaRPr lang="en-US" dirty="0"/>
          </a:p>
        </p:txBody>
      </p:sp>
      <p:sp>
        <p:nvSpPr>
          <p:cNvPr id="3" name="TextBox 2">
            <a:extLst>
              <a:ext uri="{FF2B5EF4-FFF2-40B4-BE49-F238E27FC236}">
                <a16:creationId xmlns:a16="http://schemas.microsoft.com/office/drawing/2014/main" id="{12258C1B-A6DE-B7C4-FB1D-C1F7ACF97105}"/>
              </a:ext>
            </a:extLst>
          </p:cNvPr>
          <p:cNvSpPr txBox="1"/>
          <p:nvPr/>
        </p:nvSpPr>
        <p:spPr>
          <a:xfrm rot="20982012">
            <a:off x="5810160" y="2234956"/>
            <a:ext cx="4524342" cy="1538883"/>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36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Not from the </a:t>
            </a:r>
          </a:p>
          <a:p>
            <a:pPr algn="ctr">
              <a:defRPr/>
            </a:pPr>
            <a:r>
              <a:rPr lang="en-US" sz="36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Holy Spirit</a:t>
            </a:r>
          </a:p>
          <a:p>
            <a:pPr marL="514350" indent="-514350" algn="just">
              <a:buFontTx/>
              <a:buAutoNum type="arabicPeriod"/>
              <a:defRPr/>
            </a:pPr>
            <a:endParaRPr lang="en-US" sz="1100" dirty="0"/>
          </a:p>
        </p:txBody>
      </p:sp>
    </p:spTree>
    <p:extLst>
      <p:ext uri="{BB962C8B-B14F-4D97-AF65-F5344CB8AC3E}">
        <p14:creationId xmlns:p14="http://schemas.microsoft.com/office/powerpoint/2010/main" val="2320005449"/>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C363BB4-2CA1-8D1E-1678-727E4984002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79E3493-8C60-7856-688C-32A1075280CE}"/>
              </a:ext>
            </a:extLst>
          </p:cNvPr>
          <p:cNvSpPr txBox="1"/>
          <p:nvPr/>
        </p:nvSpPr>
        <p:spPr>
          <a:xfrm>
            <a:off x="1427605" y="2551837"/>
            <a:ext cx="9336790" cy="1754326"/>
          </a:xfrm>
          <a:prstGeom prst="rect">
            <a:avLst/>
          </a:prstGeom>
          <a:noFill/>
        </p:spPr>
        <p:txBody>
          <a:bodyPr wrap="square">
            <a:spAutoFit/>
          </a:bodyPr>
          <a:lstStyle/>
          <a:p>
            <a:r>
              <a:rPr lang="en-US" sz="3600" dirty="0">
                <a:solidFill>
                  <a:srgbClr val="FFFFCC"/>
                </a:solidFill>
                <a:latin typeface="Arial" panose="020B0604020202020204" pitchFamily="34" charset="0"/>
                <a:cs typeface="Arial" panose="020B0604020202020204" pitchFamily="34" charset="0"/>
              </a:rPr>
              <a:t>Mark 11:30, NKJV</a:t>
            </a:r>
          </a:p>
          <a:p>
            <a:r>
              <a:rPr lang="en-US" sz="3600" dirty="0">
                <a:solidFill>
                  <a:schemeClr val="bg1"/>
                </a:solidFill>
                <a:latin typeface="Arial" panose="020B0604020202020204" pitchFamily="34" charset="0"/>
                <a:cs typeface="Arial" panose="020B0604020202020204" pitchFamily="34" charset="0"/>
              </a:rPr>
              <a:t>The baptism of John—was it from heaven or from men? Answer Me.</a:t>
            </a:r>
          </a:p>
        </p:txBody>
      </p:sp>
      <p:sp>
        <p:nvSpPr>
          <p:cNvPr id="2" name="Slide Number Placeholder 1">
            <a:extLst>
              <a:ext uri="{FF2B5EF4-FFF2-40B4-BE49-F238E27FC236}">
                <a16:creationId xmlns:a16="http://schemas.microsoft.com/office/drawing/2014/main" id="{7FA86543-E74A-D3FE-DF29-03AC61D94140}"/>
              </a:ext>
            </a:extLst>
          </p:cNvPr>
          <p:cNvSpPr>
            <a:spLocks noGrp="1"/>
          </p:cNvSpPr>
          <p:nvPr>
            <p:ph type="sldNum" sz="quarter" idx="12"/>
          </p:nvPr>
        </p:nvSpPr>
        <p:spPr/>
        <p:txBody>
          <a:bodyPr/>
          <a:lstStyle/>
          <a:p>
            <a:fld id="{13397011-C6AF-4561-8AEF-0DCBEA7734D5}" type="slidenum">
              <a:rPr lang="en-US" smtClean="0"/>
              <a:t>16</a:t>
            </a:fld>
            <a:endParaRPr lang="en-US" dirty="0"/>
          </a:p>
        </p:txBody>
      </p:sp>
    </p:spTree>
    <p:extLst>
      <p:ext uri="{BB962C8B-B14F-4D97-AF65-F5344CB8AC3E}">
        <p14:creationId xmlns:p14="http://schemas.microsoft.com/office/powerpoint/2010/main" val="1661638334"/>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4D105A-07C8-49E8-7E41-1F42DADB92A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9ED8BF8-1481-2AC9-01B9-DE0EAE523556}"/>
              </a:ext>
            </a:extLst>
          </p:cNvPr>
          <p:cNvSpPr txBox="1"/>
          <p:nvPr/>
        </p:nvSpPr>
        <p:spPr>
          <a:xfrm>
            <a:off x="381616" y="304503"/>
            <a:ext cx="11561936" cy="6093976"/>
          </a:xfrm>
          <a:prstGeom prst="rect">
            <a:avLst/>
          </a:prstGeom>
          <a:noFill/>
        </p:spPr>
        <p:txBody>
          <a:bodyPr wrap="square">
            <a:spAutoFit/>
          </a:bodyPr>
          <a:lstStyle/>
          <a:p>
            <a:r>
              <a:rPr lang="en-US" sz="4800" dirty="0">
                <a:solidFill>
                  <a:srgbClr val="FFFFCC"/>
                </a:solidFill>
                <a:latin typeface="Arial" panose="020B0604020202020204" pitchFamily="34" charset="0"/>
                <a:cs typeface="Arial" panose="020B0604020202020204" pitchFamily="34" charset="0"/>
              </a:rPr>
              <a:t>What other false beliefs are sometimes</a:t>
            </a:r>
          </a:p>
          <a:p>
            <a:r>
              <a:rPr lang="en-US" sz="4800" dirty="0">
                <a:solidFill>
                  <a:srgbClr val="FFFFCC"/>
                </a:solidFill>
                <a:latin typeface="Arial" panose="020B0604020202020204" pitchFamily="34" charset="0"/>
                <a:cs typeface="Arial" panose="020B0604020202020204" pitchFamily="34" charset="0"/>
              </a:rPr>
              <a:t>associated with false views of the Spirit?</a:t>
            </a:r>
          </a:p>
          <a:p>
            <a:endParaRPr lang="en-US" sz="2800"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Neo-Calvinism / False teachings on grace</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Replacing pattern of church / worship / authority</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Worship perversions / Instruments / Women</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Misusing Lord’s money / Institutions, etc.</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Social drinking</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Demon possession</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New revelation / enlightenment</a:t>
            </a:r>
          </a:p>
        </p:txBody>
      </p:sp>
      <p:sp>
        <p:nvSpPr>
          <p:cNvPr id="2" name="Slide Number Placeholder 1">
            <a:extLst>
              <a:ext uri="{FF2B5EF4-FFF2-40B4-BE49-F238E27FC236}">
                <a16:creationId xmlns:a16="http://schemas.microsoft.com/office/drawing/2014/main" id="{DE138D36-E675-672B-1C70-82CB49EDE88E}"/>
              </a:ext>
            </a:extLst>
          </p:cNvPr>
          <p:cNvSpPr>
            <a:spLocks noGrp="1"/>
          </p:cNvSpPr>
          <p:nvPr>
            <p:ph type="sldNum" sz="quarter" idx="12"/>
          </p:nvPr>
        </p:nvSpPr>
        <p:spPr/>
        <p:txBody>
          <a:bodyPr/>
          <a:lstStyle/>
          <a:p>
            <a:fld id="{13397011-C6AF-4561-8AEF-0DCBEA7734D5}" type="slidenum">
              <a:rPr lang="en-US" smtClean="0"/>
              <a:t>17</a:t>
            </a:fld>
            <a:endParaRPr lang="en-US" dirty="0"/>
          </a:p>
        </p:txBody>
      </p:sp>
    </p:spTree>
    <p:extLst>
      <p:ext uri="{BB962C8B-B14F-4D97-AF65-F5344CB8AC3E}">
        <p14:creationId xmlns:p14="http://schemas.microsoft.com/office/powerpoint/2010/main" val="2577076535"/>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72738E7-E9C5-D763-ABAA-CDC037515699}"/>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9CC6E4C9-A54A-BDD3-2505-790CCFF52F01}"/>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3. NOT to change scripture or reveal new</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4. NOT for man’s glory</a:t>
            </a:r>
          </a:p>
          <a:p>
            <a:pPr marL="0" indent="0">
              <a:buNone/>
              <a:defRPr/>
            </a:pPr>
            <a:endParaRPr lang="en-US" altLang="en-US" dirty="0">
              <a:solidFill>
                <a:schemeClr val="bg1"/>
              </a:solidFill>
              <a:latin typeface="Arial" panose="020B0604020202020204" pitchFamily="34" charset="0"/>
              <a:ea typeface="Tahoma" panose="020B0604030504040204" pitchFamily="34" charset="0"/>
              <a:cs typeface="Arial" panose="020B0604020202020204" pitchFamily="34" charset="0"/>
            </a:endParaRPr>
          </a:p>
        </p:txBody>
      </p:sp>
      <p:sp>
        <p:nvSpPr>
          <p:cNvPr id="8" name="Rectangle 2">
            <a:extLst>
              <a:ext uri="{FF2B5EF4-FFF2-40B4-BE49-F238E27FC236}">
                <a16:creationId xmlns:a16="http://schemas.microsoft.com/office/drawing/2014/main" id="{2DBE4348-A4D2-86C3-CCC1-7EAD8FD8A992}"/>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ABAFBBD3-907E-8482-5064-EA2628F5DC48}"/>
              </a:ext>
            </a:extLst>
          </p:cNvPr>
          <p:cNvSpPr>
            <a:spLocks noGrp="1"/>
          </p:cNvSpPr>
          <p:nvPr>
            <p:ph type="sldNum" sz="quarter" idx="12"/>
          </p:nvPr>
        </p:nvSpPr>
        <p:spPr/>
        <p:txBody>
          <a:bodyPr/>
          <a:lstStyle/>
          <a:p>
            <a:fld id="{13397011-C6AF-4561-8AEF-0DCBEA7734D5}" type="slidenum">
              <a:rPr lang="en-US" smtClean="0"/>
              <a:t>18</a:t>
            </a:fld>
            <a:endParaRPr lang="en-US" dirty="0"/>
          </a:p>
        </p:txBody>
      </p:sp>
    </p:spTree>
    <p:extLst>
      <p:ext uri="{BB962C8B-B14F-4D97-AF65-F5344CB8AC3E}">
        <p14:creationId xmlns:p14="http://schemas.microsoft.com/office/powerpoint/2010/main" val="2763346007"/>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DFEABC3-4FC0-9868-2B70-9545F287106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C414F44-9BC4-8676-4564-0EE9476B5CF0}"/>
              </a:ext>
            </a:extLst>
          </p:cNvPr>
          <p:cNvSpPr txBox="1"/>
          <p:nvPr/>
        </p:nvSpPr>
        <p:spPr>
          <a:xfrm>
            <a:off x="487897" y="217190"/>
            <a:ext cx="10587454" cy="5232202"/>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8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Why do some make claims of direct interaction?</a:t>
            </a:r>
          </a:p>
          <a:p>
            <a:pPr>
              <a:defRPr/>
            </a:pPr>
            <a:endPar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85800" indent="-685800">
              <a:buFont typeface="Wingdings" panose="05000000000000000000" pitchFamily="2" charset="2"/>
              <a:buChar char="ü"/>
              <a:defRPr/>
            </a:pPr>
            <a:r>
              <a:rPr lang="en-US"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Proclaim authority in their doctrines and over people.</a:t>
            </a:r>
          </a:p>
          <a:p>
            <a:pPr marL="685800" indent="-685800">
              <a:buFont typeface="Wingdings" panose="05000000000000000000" pitchFamily="2" charset="2"/>
              <a:buChar char="ü"/>
              <a:defRPr/>
            </a:pPr>
            <a:r>
              <a:rPr lang="en-US"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Pride in an ability or knowledge.</a:t>
            </a:r>
          </a:p>
          <a:p>
            <a:pPr marL="685800" indent="-685800">
              <a:buFont typeface="Wingdings" panose="05000000000000000000" pitchFamily="2" charset="2"/>
              <a:buChar char="ü"/>
              <a:defRPr/>
            </a:pPr>
            <a:r>
              <a:rPr lang="en-US"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Power and prominence.</a:t>
            </a:r>
          </a:p>
          <a:p>
            <a:pPr marL="685800" indent="-685800">
              <a:buFont typeface="Wingdings" panose="05000000000000000000" pitchFamily="2" charset="2"/>
              <a:buChar char="ü"/>
              <a:defRPr/>
            </a:pPr>
            <a:r>
              <a:rPr lang="en-US" sz="4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Justify human fallacies and sin.</a:t>
            </a:r>
          </a:p>
        </p:txBody>
      </p:sp>
      <p:sp>
        <p:nvSpPr>
          <p:cNvPr id="2" name="Slide Number Placeholder 1">
            <a:extLst>
              <a:ext uri="{FF2B5EF4-FFF2-40B4-BE49-F238E27FC236}">
                <a16:creationId xmlns:a16="http://schemas.microsoft.com/office/drawing/2014/main" id="{DD55EA86-1669-A9AF-0201-AC8814457ACF}"/>
              </a:ext>
            </a:extLst>
          </p:cNvPr>
          <p:cNvSpPr>
            <a:spLocks noGrp="1"/>
          </p:cNvSpPr>
          <p:nvPr>
            <p:ph type="sldNum" sz="quarter" idx="12"/>
          </p:nvPr>
        </p:nvSpPr>
        <p:spPr/>
        <p:txBody>
          <a:bodyPr/>
          <a:lstStyle/>
          <a:p>
            <a:fld id="{13397011-C6AF-4561-8AEF-0DCBEA7734D5}" type="slidenum">
              <a:rPr lang="en-US" smtClean="0"/>
              <a:t>19</a:t>
            </a:fld>
            <a:endParaRPr lang="en-US" dirty="0"/>
          </a:p>
        </p:txBody>
      </p:sp>
    </p:spTree>
    <p:extLst>
      <p:ext uri="{BB962C8B-B14F-4D97-AF65-F5344CB8AC3E}">
        <p14:creationId xmlns:p14="http://schemas.microsoft.com/office/powerpoint/2010/main" val="2543496144"/>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227E85A-5505-9546-859F-7F03C8B2241E}"/>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C939483A-4EFB-07AC-6A27-B251E4B9478B}"/>
              </a:ext>
            </a:extLst>
          </p:cNvPr>
          <p:cNvSpPr>
            <a:spLocks noGrp="1" noChangeArrowheads="1"/>
          </p:cNvSpPr>
          <p:nvPr>
            <p:ph type="title"/>
          </p:nvPr>
        </p:nvSpPr>
        <p:spPr>
          <a:xfrm>
            <a:off x="544904" y="1873665"/>
            <a:ext cx="11102191" cy="3110669"/>
          </a:xfrm>
        </p:spPr>
        <p:txBody>
          <a:bodyPr>
            <a:noAutofit/>
          </a:bodyPr>
          <a:lstStyle/>
          <a:p>
            <a:pPr eaLnBrk="1" hangingPunct="1">
              <a:defRPr/>
            </a:pPr>
            <a:r>
              <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t>Answering Questions About</a:t>
            </a:r>
            <a:br>
              <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br>
            <a:r>
              <a:rPr lang="en-US" altLang="en-US" sz="115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t>The Holy Spirit</a:t>
            </a:r>
            <a:endPar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0AD290BE-3059-D9B4-38BC-6ADD03C7D767}"/>
              </a:ext>
            </a:extLst>
          </p:cNvPr>
          <p:cNvSpPr>
            <a:spLocks noGrp="1"/>
          </p:cNvSpPr>
          <p:nvPr>
            <p:ph type="sldNum" sz="quarter" idx="12"/>
          </p:nvPr>
        </p:nvSpPr>
        <p:spPr/>
        <p:txBody>
          <a:bodyPr/>
          <a:lstStyle/>
          <a:p>
            <a:fld id="{13397011-C6AF-4561-8AEF-0DCBEA7734D5}" type="slidenum">
              <a:rPr lang="en-US" smtClean="0"/>
              <a:t>2</a:t>
            </a:fld>
            <a:endParaRPr lang="en-US" dirty="0"/>
          </a:p>
        </p:txBody>
      </p:sp>
    </p:spTree>
    <p:extLst>
      <p:ext uri="{BB962C8B-B14F-4D97-AF65-F5344CB8AC3E}">
        <p14:creationId xmlns:p14="http://schemas.microsoft.com/office/powerpoint/2010/main" val="37599170"/>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3BEA949-D4E4-325C-FAE0-310F50CFACB8}"/>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B1AB01CA-E7DC-9DAD-1BE3-F640441D2CA3}"/>
              </a:ext>
            </a:extLst>
          </p:cNvPr>
          <p:cNvSpPr>
            <a:spLocks noChangeArrowheads="1"/>
          </p:cNvSpPr>
          <p:nvPr/>
        </p:nvSpPr>
        <p:spPr bwMode="auto">
          <a:xfrm>
            <a:off x="459899" y="508595"/>
            <a:ext cx="11272202" cy="5847755"/>
          </a:xfrm>
          <a:prstGeom prst="rect">
            <a:avLst/>
          </a:prstGeom>
          <a:noFill/>
          <a:ln>
            <a:noFill/>
          </a:ln>
          <a:effectLst/>
        </p:spPr>
        <p:txBody>
          <a:bodyPr wrap="square" anchor="ctr">
            <a:spAutoFit/>
          </a:bodyPr>
          <a:lstStyle/>
          <a:p>
            <a:pPr>
              <a:defRPr/>
            </a:pPr>
            <a:r>
              <a:rPr lang="en-US" altLang="en-US" sz="3400" dirty="0">
                <a:solidFill>
                  <a:srgbClr val="FFFFCC"/>
                </a:solidFill>
                <a:latin typeface="Arial" panose="020B0604020202020204" pitchFamily="34" charset="0"/>
                <a:ea typeface="Tahoma" panose="020B0604030504040204" pitchFamily="34" charset="0"/>
                <a:cs typeface="Arial" panose="020B0604020202020204" pitchFamily="34" charset="0"/>
              </a:rPr>
              <a:t>Luke13:24-27 , NKJV </a:t>
            </a:r>
          </a:p>
          <a:p>
            <a:pPr>
              <a:defRPr/>
            </a:pP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24 “Strive to enter through the narrow gate, for many, I say to you, will seek to enter and will not be able. 25 When once the Master of the house has risen up and shut the door, and you begin to stand outside and knock at the door, saying,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Lord, Lord</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open for us,’ and He will answer and say to you, ‘I do not know you, where you are from,’ 26 then you will begin to say, ‘We ate and drank in Your presence, and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You taught in our streets</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27 But He will say, ‘I tell you I do not know you, where you are from.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Depart</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from Me, all you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workers of iniquity</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a:t>
            </a:r>
          </a:p>
        </p:txBody>
      </p:sp>
      <p:sp>
        <p:nvSpPr>
          <p:cNvPr id="2" name="Slide Number Placeholder 1">
            <a:extLst>
              <a:ext uri="{FF2B5EF4-FFF2-40B4-BE49-F238E27FC236}">
                <a16:creationId xmlns:a16="http://schemas.microsoft.com/office/drawing/2014/main" id="{82F12D3B-0E8A-1E52-1D0D-F6E9215F7792}"/>
              </a:ext>
            </a:extLst>
          </p:cNvPr>
          <p:cNvSpPr>
            <a:spLocks noGrp="1"/>
          </p:cNvSpPr>
          <p:nvPr>
            <p:ph type="sldNum" sz="quarter" idx="12"/>
          </p:nvPr>
        </p:nvSpPr>
        <p:spPr/>
        <p:txBody>
          <a:bodyPr/>
          <a:lstStyle/>
          <a:p>
            <a:fld id="{13397011-C6AF-4561-8AEF-0DCBEA7734D5}" type="slidenum">
              <a:rPr lang="en-US" smtClean="0"/>
              <a:t>20</a:t>
            </a:fld>
            <a:endParaRPr lang="en-US" dirty="0"/>
          </a:p>
        </p:txBody>
      </p:sp>
    </p:spTree>
    <p:extLst>
      <p:ext uri="{BB962C8B-B14F-4D97-AF65-F5344CB8AC3E}">
        <p14:creationId xmlns:p14="http://schemas.microsoft.com/office/powerpoint/2010/main" val="3176299281"/>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61A3B76-1B76-987B-5BBF-8327E88B2E1B}"/>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DED47E3A-9425-B4BE-D85E-F9F100356E66}"/>
              </a:ext>
            </a:extLst>
          </p:cNvPr>
          <p:cNvSpPr>
            <a:spLocks noChangeArrowheads="1"/>
          </p:cNvSpPr>
          <p:nvPr/>
        </p:nvSpPr>
        <p:spPr bwMode="auto">
          <a:xfrm>
            <a:off x="459899" y="508595"/>
            <a:ext cx="11272202" cy="5847755"/>
          </a:xfrm>
          <a:prstGeom prst="rect">
            <a:avLst/>
          </a:prstGeom>
          <a:noFill/>
          <a:ln>
            <a:noFill/>
          </a:ln>
          <a:effectLst/>
        </p:spPr>
        <p:txBody>
          <a:bodyPr wrap="square" anchor="ctr">
            <a:spAutoFit/>
          </a:bodyPr>
          <a:lstStyle/>
          <a:p>
            <a:pPr>
              <a:defRPr/>
            </a:pPr>
            <a:r>
              <a:rPr lang="en-US" altLang="en-US" sz="3400" dirty="0">
                <a:solidFill>
                  <a:srgbClr val="FFFFCC"/>
                </a:solidFill>
                <a:latin typeface="Arial" panose="020B0604020202020204" pitchFamily="34" charset="0"/>
                <a:ea typeface="Tahoma" panose="020B0604030504040204" pitchFamily="34" charset="0"/>
                <a:cs typeface="Arial" panose="020B0604020202020204" pitchFamily="34" charset="0"/>
              </a:rPr>
              <a:t>Luke13:24-27 , NKJV </a:t>
            </a:r>
          </a:p>
          <a:p>
            <a:pPr>
              <a:defRPr/>
            </a:pP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24 “Strive to enter through the narrow gate, for many, I say to you, will seek to enter and will not be able. 25 When once the Master of the house has risen up and shut the door, and you begin to stand outside and knock at the door, saying,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Lord, Lord</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open for us,’ and He will answer and say to you, ‘I do not know you, where you are from,’ 26 then you will begin to say, ‘We ate and drank in Your presence, and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You taught in our streets</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27 But He will say, ‘I tell you I do not know you, where you are from.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Depart</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from Me, all you </a:t>
            </a:r>
            <a:r>
              <a:rPr lang="en-US" altLang="en-US" sz="3400" u="sng" dirty="0">
                <a:solidFill>
                  <a:schemeClr val="bg1"/>
                </a:solidFill>
                <a:latin typeface="Arial" panose="020B0604020202020204" pitchFamily="34" charset="0"/>
                <a:ea typeface="Tahoma" panose="020B0604030504040204" pitchFamily="34" charset="0"/>
                <a:cs typeface="Arial" panose="020B0604020202020204" pitchFamily="34" charset="0"/>
              </a:rPr>
              <a:t>workers of iniquity</a:t>
            </a:r>
            <a:r>
              <a:rPr lang="en-US" altLang="en-US" sz="3400" dirty="0">
                <a:solidFill>
                  <a:schemeClr val="bg1"/>
                </a:solidFill>
                <a:latin typeface="Arial" panose="020B0604020202020204" pitchFamily="34" charset="0"/>
                <a:ea typeface="Tahoma" panose="020B0604030504040204" pitchFamily="34" charset="0"/>
                <a:cs typeface="Arial" panose="020B0604020202020204" pitchFamily="34" charset="0"/>
              </a:rPr>
              <a:t>.’ </a:t>
            </a:r>
          </a:p>
        </p:txBody>
      </p:sp>
      <p:sp>
        <p:nvSpPr>
          <p:cNvPr id="2" name="Slide Number Placeholder 1">
            <a:extLst>
              <a:ext uri="{FF2B5EF4-FFF2-40B4-BE49-F238E27FC236}">
                <a16:creationId xmlns:a16="http://schemas.microsoft.com/office/drawing/2014/main" id="{6DAC04F4-9E1D-5E52-D96B-4E9180305DD7}"/>
              </a:ext>
            </a:extLst>
          </p:cNvPr>
          <p:cNvSpPr>
            <a:spLocks noGrp="1"/>
          </p:cNvSpPr>
          <p:nvPr>
            <p:ph type="sldNum" sz="quarter" idx="12"/>
          </p:nvPr>
        </p:nvSpPr>
        <p:spPr/>
        <p:txBody>
          <a:bodyPr/>
          <a:lstStyle/>
          <a:p>
            <a:fld id="{13397011-C6AF-4561-8AEF-0DCBEA7734D5}" type="slidenum">
              <a:rPr lang="en-US" smtClean="0"/>
              <a:t>21</a:t>
            </a:fld>
            <a:endParaRPr lang="en-US" dirty="0"/>
          </a:p>
        </p:txBody>
      </p:sp>
      <p:sp>
        <p:nvSpPr>
          <p:cNvPr id="3" name="TextBox 2">
            <a:extLst>
              <a:ext uri="{FF2B5EF4-FFF2-40B4-BE49-F238E27FC236}">
                <a16:creationId xmlns:a16="http://schemas.microsoft.com/office/drawing/2014/main" id="{9B755B66-EDDE-4F0D-FF8E-ECED7A1F0641}"/>
              </a:ext>
            </a:extLst>
          </p:cNvPr>
          <p:cNvSpPr txBox="1"/>
          <p:nvPr/>
        </p:nvSpPr>
        <p:spPr>
          <a:xfrm rot="21142297">
            <a:off x="876682" y="1846069"/>
            <a:ext cx="4849000" cy="1046440"/>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40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But, I was there!</a:t>
            </a:r>
          </a:p>
          <a:p>
            <a:pPr marL="514350" indent="-514350" algn="just">
              <a:buFontTx/>
              <a:buAutoNum type="arabicPeriod"/>
              <a:defRPr/>
            </a:pPr>
            <a:endParaRPr lang="en-US" sz="1100" dirty="0"/>
          </a:p>
        </p:txBody>
      </p:sp>
      <p:sp>
        <p:nvSpPr>
          <p:cNvPr id="4" name="TextBox 3">
            <a:extLst>
              <a:ext uri="{FF2B5EF4-FFF2-40B4-BE49-F238E27FC236}">
                <a16:creationId xmlns:a16="http://schemas.microsoft.com/office/drawing/2014/main" id="{8A0F6E18-BC62-DEBC-0B14-64555A909518}"/>
              </a:ext>
            </a:extLst>
          </p:cNvPr>
          <p:cNvSpPr txBox="1"/>
          <p:nvPr/>
        </p:nvSpPr>
        <p:spPr>
          <a:xfrm rot="931026">
            <a:off x="6645295" y="1300695"/>
            <a:ext cx="4849000" cy="1661993"/>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40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I gave money to that church!</a:t>
            </a:r>
          </a:p>
          <a:p>
            <a:pPr marL="514350" indent="-514350" algn="just">
              <a:buFontTx/>
              <a:buAutoNum type="arabicPeriod"/>
              <a:defRPr/>
            </a:pPr>
            <a:endParaRPr lang="en-US" sz="1100" dirty="0"/>
          </a:p>
        </p:txBody>
      </p:sp>
      <p:sp>
        <p:nvSpPr>
          <p:cNvPr id="5" name="TextBox 4">
            <a:extLst>
              <a:ext uri="{FF2B5EF4-FFF2-40B4-BE49-F238E27FC236}">
                <a16:creationId xmlns:a16="http://schemas.microsoft.com/office/drawing/2014/main" id="{D7B06893-DF95-4CE3-2879-6E1924246BA1}"/>
              </a:ext>
            </a:extLst>
          </p:cNvPr>
          <p:cNvSpPr txBox="1"/>
          <p:nvPr/>
        </p:nvSpPr>
        <p:spPr>
          <a:xfrm rot="21142297">
            <a:off x="797954" y="3895507"/>
            <a:ext cx="4849000" cy="1661993"/>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40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I never went but I was a member!</a:t>
            </a:r>
          </a:p>
          <a:p>
            <a:pPr marL="514350" indent="-514350" algn="just">
              <a:buFontTx/>
              <a:buAutoNum type="arabicPeriod"/>
              <a:defRPr/>
            </a:pPr>
            <a:endParaRPr lang="en-US" sz="1100" dirty="0"/>
          </a:p>
        </p:txBody>
      </p:sp>
      <p:sp>
        <p:nvSpPr>
          <p:cNvPr id="6" name="TextBox 5">
            <a:extLst>
              <a:ext uri="{FF2B5EF4-FFF2-40B4-BE49-F238E27FC236}">
                <a16:creationId xmlns:a16="http://schemas.microsoft.com/office/drawing/2014/main" id="{0DBE5191-5DF3-E396-A27F-A431E63CA1AC}"/>
              </a:ext>
            </a:extLst>
          </p:cNvPr>
          <p:cNvSpPr txBox="1"/>
          <p:nvPr/>
        </p:nvSpPr>
        <p:spPr>
          <a:xfrm rot="827038">
            <a:off x="6446453" y="3615761"/>
            <a:ext cx="4583301" cy="1661993"/>
          </a:xfrm>
          <a:prstGeom prst="rect">
            <a:avLst/>
          </a:prstGeom>
          <a:solidFill>
            <a:srgbClr val="FFFFCC"/>
          </a:solidFill>
          <a:ln w="38100">
            <a:solidFill>
              <a:srgbClr val="FFFFCC"/>
            </a:solidFill>
          </a:ln>
        </p:spPr>
        <p:txBody>
          <a:bodyPr wrap="square">
            <a:spAutoFit/>
          </a:bodyPr>
          <a:lstStyle/>
          <a:p>
            <a:pPr algn="just">
              <a:defRPr/>
            </a:pPr>
            <a:endParaRPr lang="en-US" sz="1100" dirty="0"/>
          </a:p>
          <a:p>
            <a:pPr algn="ctr">
              <a:defRPr/>
            </a:pPr>
            <a:r>
              <a:rPr lang="en-US" sz="4000" dirty="0">
                <a:ln>
                  <a:solidFill>
                    <a:sysClr val="windowText" lastClr="000000"/>
                  </a:solidFill>
                </a:ln>
                <a:solidFill>
                  <a:sysClr val="windowText" lastClr="000000"/>
                </a:solidFill>
                <a:latin typeface="Arial" panose="020B0604020202020204" pitchFamily="34" charset="0"/>
                <a:cs typeface="Arial" panose="020B0604020202020204" pitchFamily="34" charset="0"/>
              </a:rPr>
              <a:t>But, what about His Grace!</a:t>
            </a:r>
          </a:p>
          <a:p>
            <a:pPr marL="514350" indent="-514350" algn="just">
              <a:buFontTx/>
              <a:buAutoNum type="arabicPeriod"/>
              <a:defRPr/>
            </a:pPr>
            <a:endParaRPr lang="en-US" sz="1100" dirty="0"/>
          </a:p>
        </p:txBody>
      </p:sp>
    </p:spTree>
    <p:extLst>
      <p:ext uri="{BB962C8B-B14F-4D97-AF65-F5344CB8AC3E}">
        <p14:creationId xmlns:p14="http://schemas.microsoft.com/office/powerpoint/2010/main" val="3266677678"/>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D0784FC-96CD-4064-CB93-EFAC3DA07140}"/>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5E01C12F-DDC8-9A0E-42E2-AB54011F0081}"/>
              </a:ext>
            </a:extLst>
          </p:cNvPr>
          <p:cNvSpPr>
            <a:spLocks noChangeArrowheads="1"/>
          </p:cNvSpPr>
          <p:nvPr/>
        </p:nvSpPr>
        <p:spPr bwMode="auto">
          <a:xfrm>
            <a:off x="1497764" y="2274838"/>
            <a:ext cx="9196471" cy="2308324"/>
          </a:xfrm>
          <a:prstGeom prst="rect">
            <a:avLst/>
          </a:prstGeom>
          <a:noFill/>
          <a:ln>
            <a:noFill/>
          </a:ln>
          <a:effectLst/>
        </p:spPr>
        <p:txBody>
          <a:bodyPr wrap="square" anchor="ctr">
            <a:spAutoFit/>
          </a:bodyPr>
          <a:lstStyle/>
          <a:p>
            <a:pPr>
              <a:defRPr/>
            </a:pPr>
            <a:r>
              <a:rPr lang="en-US" altLang="en-US" sz="3600" dirty="0">
                <a:solidFill>
                  <a:srgbClr val="FFFFCC"/>
                </a:solidFill>
                <a:latin typeface="Arial" panose="020B0604020202020204" pitchFamily="34" charset="0"/>
                <a:ea typeface="Tahoma" panose="020B0604030504040204" pitchFamily="34" charset="0"/>
                <a:cs typeface="Arial" panose="020B0604020202020204" pitchFamily="34" charset="0"/>
              </a:rPr>
              <a:t>Matthew 5:16, NKJV </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Let your light so shine before men, that they may see your good works and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glorify your Father</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in heaven.</a:t>
            </a:r>
          </a:p>
        </p:txBody>
      </p:sp>
      <p:sp>
        <p:nvSpPr>
          <p:cNvPr id="2" name="Slide Number Placeholder 1">
            <a:extLst>
              <a:ext uri="{FF2B5EF4-FFF2-40B4-BE49-F238E27FC236}">
                <a16:creationId xmlns:a16="http://schemas.microsoft.com/office/drawing/2014/main" id="{F36F8C2F-ED2C-074F-5696-BB29895B9915}"/>
              </a:ext>
            </a:extLst>
          </p:cNvPr>
          <p:cNvSpPr>
            <a:spLocks noGrp="1"/>
          </p:cNvSpPr>
          <p:nvPr>
            <p:ph type="sldNum" sz="quarter" idx="12"/>
          </p:nvPr>
        </p:nvSpPr>
        <p:spPr/>
        <p:txBody>
          <a:bodyPr/>
          <a:lstStyle/>
          <a:p>
            <a:fld id="{13397011-C6AF-4561-8AEF-0DCBEA7734D5}" type="slidenum">
              <a:rPr lang="en-US" smtClean="0"/>
              <a:t>22</a:t>
            </a:fld>
            <a:endParaRPr lang="en-US" dirty="0"/>
          </a:p>
        </p:txBody>
      </p:sp>
    </p:spTree>
    <p:extLst>
      <p:ext uri="{BB962C8B-B14F-4D97-AF65-F5344CB8AC3E}">
        <p14:creationId xmlns:p14="http://schemas.microsoft.com/office/powerpoint/2010/main" val="1329213400"/>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0F233C4-D522-2F1B-5DA8-56C3F22C62D8}"/>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7150C5C9-3B42-7BD9-FC07-986FFE2E8517}"/>
              </a:ext>
            </a:extLst>
          </p:cNvPr>
          <p:cNvSpPr>
            <a:spLocks noGrp="1" noChangeArrowheads="1"/>
          </p:cNvSpPr>
          <p:nvPr>
            <p:ph type="body" idx="1"/>
          </p:nvPr>
        </p:nvSpPr>
        <p:spPr>
          <a:xfrm>
            <a:off x="350068" y="1227497"/>
            <a:ext cx="11491864"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3. NOT to change scripture or reveal new</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4. NOT for man’s glory</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5. NOT for the unbeliever to receive but to hear</a:t>
            </a:r>
          </a:p>
          <a:p>
            <a:pPr marL="0" indent="0">
              <a:buNone/>
              <a:defRPr/>
            </a:pPr>
            <a:endParaRPr lang="en-US" altLang="en-US" dirty="0">
              <a:solidFill>
                <a:schemeClr val="bg1"/>
              </a:solidFill>
              <a:latin typeface="Arial" panose="020B0604020202020204" pitchFamily="34" charset="0"/>
              <a:ea typeface="Tahoma" panose="020B060403050404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4E9D5F91-5DED-8255-5BF7-741FC058409D}"/>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E076D13B-0CF4-FB03-8E7A-5A95D6C5EDC1}"/>
              </a:ext>
            </a:extLst>
          </p:cNvPr>
          <p:cNvSpPr>
            <a:spLocks noGrp="1"/>
          </p:cNvSpPr>
          <p:nvPr>
            <p:ph type="sldNum" sz="quarter" idx="12"/>
          </p:nvPr>
        </p:nvSpPr>
        <p:spPr/>
        <p:txBody>
          <a:bodyPr/>
          <a:lstStyle/>
          <a:p>
            <a:fld id="{13397011-C6AF-4561-8AEF-0DCBEA7734D5}" type="slidenum">
              <a:rPr lang="en-US" smtClean="0"/>
              <a:t>23</a:t>
            </a:fld>
            <a:endParaRPr lang="en-US" dirty="0"/>
          </a:p>
        </p:txBody>
      </p:sp>
    </p:spTree>
    <p:extLst>
      <p:ext uri="{BB962C8B-B14F-4D97-AF65-F5344CB8AC3E}">
        <p14:creationId xmlns:p14="http://schemas.microsoft.com/office/powerpoint/2010/main" val="1462935485"/>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33D08-E289-4AD8-2C7C-15B8868550D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56D72FF-A22B-A033-685D-9824BBE9F120}"/>
              </a:ext>
            </a:extLst>
          </p:cNvPr>
          <p:cNvSpPr txBox="1"/>
          <p:nvPr/>
        </p:nvSpPr>
        <p:spPr>
          <a:xfrm>
            <a:off x="1136056" y="2274838"/>
            <a:ext cx="9919887" cy="2308324"/>
          </a:xfrm>
          <a:prstGeom prst="rect">
            <a:avLst/>
          </a:prstGeom>
          <a:noFill/>
        </p:spPr>
        <p:txBody>
          <a:bodyPr wrap="square">
            <a:spAutoFit/>
          </a:bodyPr>
          <a:lstStyle/>
          <a:p>
            <a:r>
              <a:rPr lang="en-US" sz="3600" dirty="0">
                <a:solidFill>
                  <a:srgbClr val="FFFFCC"/>
                </a:solidFill>
              </a:rPr>
              <a:t>1 Corinthians 14:22, NKJV</a:t>
            </a:r>
          </a:p>
          <a:p>
            <a:r>
              <a:rPr lang="en-US" sz="3600" dirty="0">
                <a:solidFill>
                  <a:schemeClr val="bg1"/>
                </a:solidFill>
              </a:rPr>
              <a:t>Therefore tongues are for a </a:t>
            </a:r>
            <a:r>
              <a:rPr lang="en-US" sz="3600" u="sng" dirty="0">
                <a:solidFill>
                  <a:schemeClr val="bg1"/>
                </a:solidFill>
              </a:rPr>
              <a:t>sign</a:t>
            </a:r>
            <a:r>
              <a:rPr lang="en-US" sz="3600" dirty="0">
                <a:solidFill>
                  <a:schemeClr val="bg1"/>
                </a:solidFill>
              </a:rPr>
              <a:t>, not to those who believe but </a:t>
            </a:r>
            <a:r>
              <a:rPr lang="en-US" sz="3600" u="sng" dirty="0">
                <a:solidFill>
                  <a:schemeClr val="bg1"/>
                </a:solidFill>
              </a:rPr>
              <a:t>to unbelievers</a:t>
            </a:r>
            <a:r>
              <a:rPr lang="en-US" sz="3600" dirty="0">
                <a:solidFill>
                  <a:schemeClr val="bg1"/>
                </a:solidFill>
              </a:rPr>
              <a:t>; but prophesying is not for unbelievers but for those who believe.</a:t>
            </a:r>
          </a:p>
        </p:txBody>
      </p:sp>
      <p:sp>
        <p:nvSpPr>
          <p:cNvPr id="2" name="Slide Number Placeholder 1">
            <a:extLst>
              <a:ext uri="{FF2B5EF4-FFF2-40B4-BE49-F238E27FC236}">
                <a16:creationId xmlns:a16="http://schemas.microsoft.com/office/drawing/2014/main" id="{75B06921-2D43-901C-D133-237D9C75AFDE}"/>
              </a:ext>
            </a:extLst>
          </p:cNvPr>
          <p:cNvSpPr>
            <a:spLocks noGrp="1"/>
          </p:cNvSpPr>
          <p:nvPr>
            <p:ph type="sldNum" sz="quarter" idx="12"/>
          </p:nvPr>
        </p:nvSpPr>
        <p:spPr/>
        <p:txBody>
          <a:bodyPr/>
          <a:lstStyle/>
          <a:p>
            <a:fld id="{13397011-C6AF-4561-8AEF-0DCBEA7734D5}" type="slidenum">
              <a:rPr lang="en-US" smtClean="0"/>
              <a:t>24</a:t>
            </a:fld>
            <a:endParaRPr lang="en-US" dirty="0"/>
          </a:p>
        </p:txBody>
      </p:sp>
    </p:spTree>
    <p:extLst>
      <p:ext uri="{BB962C8B-B14F-4D97-AF65-F5344CB8AC3E}">
        <p14:creationId xmlns:p14="http://schemas.microsoft.com/office/powerpoint/2010/main" val="3398849341"/>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44BF2-2A30-2F30-A325-E741DC71A62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1C357BF-8E6E-43D1-1CC5-FF44E310581F}"/>
              </a:ext>
            </a:extLst>
          </p:cNvPr>
          <p:cNvSpPr txBox="1"/>
          <p:nvPr/>
        </p:nvSpPr>
        <p:spPr>
          <a:xfrm>
            <a:off x="285749" y="151179"/>
            <a:ext cx="11620502" cy="6555641"/>
          </a:xfrm>
          <a:prstGeom prst="rect">
            <a:avLst/>
          </a:prstGeom>
          <a:noFill/>
        </p:spPr>
        <p:txBody>
          <a:bodyPr wrap="square">
            <a:spAutoFit/>
          </a:bodyPr>
          <a:lstStyle/>
          <a:p>
            <a:r>
              <a:rPr lang="en-US" sz="3000" dirty="0">
                <a:solidFill>
                  <a:srgbClr val="FFFFCC"/>
                </a:solidFill>
              </a:rPr>
              <a:t>Acts 2:6-13, NKJV</a:t>
            </a:r>
          </a:p>
          <a:p>
            <a:r>
              <a:rPr lang="en-US" sz="3000" dirty="0">
                <a:solidFill>
                  <a:schemeClr val="bg1"/>
                </a:solidFill>
              </a:rPr>
              <a:t>6 And when this sound occurred, the multitude came together, and were </a:t>
            </a:r>
            <a:r>
              <a:rPr lang="en-US" sz="3000" u="sng" dirty="0">
                <a:solidFill>
                  <a:schemeClr val="bg1"/>
                </a:solidFill>
              </a:rPr>
              <a:t>confused</a:t>
            </a:r>
            <a:r>
              <a:rPr lang="en-US" sz="3000" dirty="0">
                <a:solidFill>
                  <a:schemeClr val="bg1"/>
                </a:solidFill>
              </a:rPr>
              <a:t>, because everyone heard them speak in his own language. 7 Then they were all amazed and marveled, saying to one another, “Look, are not all these who </a:t>
            </a:r>
            <a:r>
              <a:rPr lang="en-US" sz="3000" u="sng" dirty="0">
                <a:solidFill>
                  <a:schemeClr val="bg1"/>
                </a:solidFill>
              </a:rPr>
              <a:t>speak</a:t>
            </a:r>
            <a:r>
              <a:rPr lang="en-US" sz="3000" dirty="0">
                <a:solidFill>
                  <a:schemeClr val="bg1"/>
                </a:solidFill>
              </a:rPr>
              <a:t> Galileans? 8 And how is it that </a:t>
            </a:r>
            <a:r>
              <a:rPr lang="en-US" sz="3000" u="sng" dirty="0">
                <a:solidFill>
                  <a:schemeClr val="bg1"/>
                </a:solidFill>
              </a:rPr>
              <a:t>we hear, each in our own language</a:t>
            </a:r>
            <a:r>
              <a:rPr lang="en-US" sz="3000" dirty="0">
                <a:solidFill>
                  <a:schemeClr val="bg1"/>
                </a:solidFill>
              </a:rPr>
              <a:t> in which we were born? 9 Parthians and Medes and Elamites, those dwelling in Mesopotamia, Judea and Cappadocia, Pontus and Asia, 10 Phrygia and Pamphylia, Egypt and the parts of Libya adjoining Cyrene, visitors from Rome, both Jews and proselytes, 11 Cretans and Arabs—we hear them </a:t>
            </a:r>
            <a:r>
              <a:rPr lang="en-US" sz="3000" u="sng" dirty="0">
                <a:solidFill>
                  <a:schemeClr val="bg1"/>
                </a:solidFill>
              </a:rPr>
              <a:t>speaking in our own tongues</a:t>
            </a:r>
            <a:r>
              <a:rPr lang="en-US" sz="3000" dirty="0">
                <a:solidFill>
                  <a:schemeClr val="bg1"/>
                </a:solidFill>
              </a:rPr>
              <a:t> the </a:t>
            </a:r>
            <a:r>
              <a:rPr lang="en-US" sz="3000" u="sng" dirty="0">
                <a:solidFill>
                  <a:schemeClr val="bg1"/>
                </a:solidFill>
              </a:rPr>
              <a:t>wonderful works of God</a:t>
            </a:r>
            <a:r>
              <a:rPr lang="en-US" sz="3000" dirty="0">
                <a:solidFill>
                  <a:schemeClr val="bg1"/>
                </a:solidFill>
              </a:rPr>
              <a:t>.” 12 So they were all amazed and perplexed, saying to one another, “Whatever could this mean?” 13 Others </a:t>
            </a:r>
            <a:r>
              <a:rPr lang="en-US" sz="3000" u="sng" dirty="0">
                <a:solidFill>
                  <a:schemeClr val="bg1"/>
                </a:solidFill>
              </a:rPr>
              <a:t>mocking</a:t>
            </a:r>
            <a:r>
              <a:rPr lang="en-US" sz="3000" dirty="0">
                <a:solidFill>
                  <a:schemeClr val="bg1"/>
                </a:solidFill>
              </a:rPr>
              <a:t> said, “They are full of new wine.”</a:t>
            </a:r>
          </a:p>
        </p:txBody>
      </p:sp>
      <p:sp>
        <p:nvSpPr>
          <p:cNvPr id="2" name="Slide Number Placeholder 1">
            <a:extLst>
              <a:ext uri="{FF2B5EF4-FFF2-40B4-BE49-F238E27FC236}">
                <a16:creationId xmlns:a16="http://schemas.microsoft.com/office/drawing/2014/main" id="{5E9E1B5F-02F0-9A4E-B74A-FE2126E578CC}"/>
              </a:ext>
            </a:extLst>
          </p:cNvPr>
          <p:cNvSpPr>
            <a:spLocks noGrp="1"/>
          </p:cNvSpPr>
          <p:nvPr>
            <p:ph type="sldNum" sz="quarter" idx="12"/>
          </p:nvPr>
        </p:nvSpPr>
        <p:spPr/>
        <p:txBody>
          <a:bodyPr/>
          <a:lstStyle/>
          <a:p>
            <a:fld id="{13397011-C6AF-4561-8AEF-0DCBEA7734D5}" type="slidenum">
              <a:rPr lang="en-US" smtClean="0"/>
              <a:t>25</a:t>
            </a:fld>
            <a:endParaRPr lang="en-US" dirty="0"/>
          </a:p>
        </p:txBody>
      </p:sp>
    </p:spTree>
    <p:extLst>
      <p:ext uri="{BB962C8B-B14F-4D97-AF65-F5344CB8AC3E}">
        <p14:creationId xmlns:p14="http://schemas.microsoft.com/office/powerpoint/2010/main" val="3160598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CD6438-A41F-C697-0F3A-8E10F4AD5688}"/>
              </a:ext>
            </a:extLst>
          </p:cNvPr>
          <p:cNvSpPr txBox="1"/>
          <p:nvPr/>
        </p:nvSpPr>
        <p:spPr>
          <a:xfrm>
            <a:off x="1326378" y="1720840"/>
            <a:ext cx="9539244" cy="3416320"/>
          </a:xfrm>
          <a:prstGeom prst="rect">
            <a:avLst/>
          </a:prstGeom>
          <a:noFill/>
        </p:spPr>
        <p:txBody>
          <a:bodyPr wrap="square">
            <a:spAutoFit/>
          </a:bodyPr>
          <a:lstStyle/>
          <a:p>
            <a:r>
              <a:rPr lang="en-US" sz="3600" dirty="0">
                <a:solidFill>
                  <a:srgbClr val="FFFFCC"/>
                </a:solidFill>
              </a:rPr>
              <a:t>1 Corinthians 14:23, NKJV</a:t>
            </a:r>
          </a:p>
          <a:p>
            <a:r>
              <a:rPr lang="en-US" sz="3600" dirty="0">
                <a:solidFill>
                  <a:schemeClr val="bg1"/>
                </a:solidFill>
              </a:rPr>
              <a:t>Therefore if the whole church comes together in one place, and </a:t>
            </a:r>
            <a:r>
              <a:rPr lang="en-US" sz="3600" u="sng" dirty="0">
                <a:solidFill>
                  <a:schemeClr val="bg1"/>
                </a:solidFill>
              </a:rPr>
              <a:t>all speak</a:t>
            </a:r>
            <a:r>
              <a:rPr lang="en-US" sz="3600" dirty="0">
                <a:solidFill>
                  <a:schemeClr val="bg1"/>
                </a:solidFill>
              </a:rPr>
              <a:t> with tongues, and there come in those who are uninformed or unbelievers, will they not say that you are out of your mind? </a:t>
            </a:r>
          </a:p>
        </p:txBody>
      </p:sp>
      <p:sp>
        <p:nvSpPr>
          <p:cNvPr id="2" name="Slide Number Placeholder 1">
            <a:extLst>
              <a:ext uri="{FF2B5EF4-FFF2-40B4-BE49-F238E27FC236}">
                <a16:creationId xmlns:a16="http://schemas.microsoft.com/office/drawing/2014/main" id="{36B8F260-9B8D-4982-A980-3E2DD1D8B92C}"/>
              </a:ext>
            </a:extLst>
          </p:cNvPr>
          <p:cNvSpPr>
            <a:spLocks noGrp="1"/>
          </p:cNvSpPr>
          <p:nvPr>
            <p:ph type="sldNum" sz="quarter" idx="12"/>
          </p:nvPr>
        </p:nvSpPr>
        <p:spPr/>
        <p:txBody>
          <a:bodyPr/>
          <a:lstStyle/>
          <a:p>
            <a:fld id="{13397011-C6AF-4561-8AEF-0DCBEA7734D5}" type="slidenum">
              <a:rPr lang="en-US" smtClean="0"/>
              <a:t>26</a:t>
            </a:fld>
            <a:endParaRPr lang="en-US" dirty="0"/>
          </a:p>
        </p:txBody>
      </p:sp>
    </p:spTree>
    <p:extLst>
      <p:ext uri="{BB962C8B-B14F-4D97-AF65-F5344CB8AC3E}">
        <p14:creationId xmlns:p14="http://schemas.microsoft.com/office/powerpoint/2010/main" val="1593663827"/>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6053ED-2F2D-009A-8A8E-9D6601DB0B92}"/>
              </a:ext>
            </a:extLst>
          </p:cNvPr>
          <p:cNvSpPr txBox="1"/>
          <p:nvPr/>
        </p:nvSpPr>
        <p:spPr>
          <a:xfrm>
            <a:off x="1085256" y="689788"/>
            <a:ext cx="10021487" cy="5478423"/>
          </a:xfrm>
          <a:prstGeom prst="rect">
            <a:avLst/>
          </a:prstGeom>
          <a:noFill/>
        </p:spPr>
        <p:txBody>
          <a:bodyPr wrap="square">
            <a:spAutoFit/>
          </a:bodyPr>
          <a:lstStyle/>
          <a:p>
            <a:r>
              <a:rPr lang="en-US" sz="3400" dirty="0">
                <a:solidFill>
                  <a:srgbClr val="FFFFCC"/>
                </a:solidFill>
                <a:latin typeface="Arial" panose="020B0604020202020204" pitchFamily="34" charset="0"/>
                <a:cs typeface="Arial" panose="020B0604020202020204" pitchFamily="34" charset="0"/>
              </a:rPr>
              <a:t>1 Corinthians 14:15-17, NKJV</a:t>
            </a:r>
          </a:p>
          <a:p>
            <a:r>
              <a:rPr lang="en-US" sz="3400" dirty="0">
                <a:solidFill>
                  <a:schemeClr val="bg1"/>
                </a:solidFill>
                <a:latin typeface="Arial" panose="020B0604020202020204" pitchFamily="34" charset="0"/>
                <a:cs typeface="Arial" panose="020B0604020202020204" pitchFamily="34" charset="0"/>
              </a:rPr>
              <a:t>15 What is the conclusion then? I will pray with the </a:t>
            </a:r>
            <a:r>
              <a:rPr lang="en-US" sz="3400" u="sng" dirty="0">
                <a:solidFill>
                  <a:schemeClr val="bg1"/>
                </a:solidFill>
                <a:latin typeface="Arial" panose="020B0604020202020204" pitchFamily="34" charset="0"/>
                <a:cs typeface="Arial" panose="020B0604020202020204" pitchFamily="34" charset="0"/>
              </a:rPr>
              <a:t>spirit</a:t>
            </a:r>
            <a:r>
              <a:rPr lang="en-US" sz="3400" dirty="0">
                <a:solidFill>
                  <a:schemeClr val="bg1"/>
                </a:solidFill>
                <a:latin typeface="Arial" panose="020B0604020202020204" pitchFamily="34" charset="0"/>
                <a:cs typeface="Arial" panose="020B0604020202020204" pitchFamily="34" charset="0"/>
              </a:rPr>
              <a:t>, and I will also pray with the </a:t>
            </a:r>
            <a:r>
              <a:rPr lang="en-US" sz="3400" u="sng" dirty="0">
                <a:solidFill>
                  <a:schemeClr val="bg1"/>
                </a:solidFill>
                <a:latin typeface="Arial" panose="020B0604020202020204" pitchFamily="34" charset="0"/>
                <a:cs typeface="Arial" panose="020B0604020202020204" pitchFamily="34" charset="0"/>
              </a:rPr>
              <a:t>understanding</a:t>
            </a:r>
            <a:r>
              <a:rPr lang="en-US" sz="3400" dirty="0">
                <a:solidFill>
                  <a:schemeClr val="bg1"/>
                </a:solidFill>
                <a:latin typeface="Arial" panose="020B0604020202020204" pitchFamily="34" charset="0"/>
                <a:cs typeface="Arial" panose="020B0604020202020204" pitchFamily="34" charset="0"/>
              </a:rPr>
              <a:t>. I will sing with the </a:t>
            </a:r>
            <a:r>
              <a:rPr lang="en-US" sz="3400" u="sng" dirty="0">
                <a:solidFill>
                  <a:schemeClr val="bg1"/>
                </a:solidFill>
                <a:latin typeface="Arial" panose="020B0604020202020204" pitchFamily="34" charset="0"/>
                <a:cs typeface="Arial" panose="020B0604020202020204" pitchFamily="34" charset="0"/>
              </a:rPr>
              <a:t>spirit</a:t>
            </a:r>
            <a:r>
              <a:rPr lang="en-US" sz="3400" dirty="0">
                <a:solidFill>
                  <a:schemeClr val="bg1"/>
                </a:solidFill>
                <a:latin typeface="Arial" panose="020B0604020202020204" pitchFamily="34" charset="0"/>
                <a:cs typeface="Arial" panose="020B0604020202020204" pitchFamily="34" charset="0"/>
              </a:rPr>
              <a:t>, and I will also sing with the </a:t>
            </a:r>
            <a:r>
              <a:rPr lang="en-US" sz="3400" u="sng" dirty="0">
                <a:solidFill>
                  <a:schemeClr val="bg1"/>
                </a:solidFill>
                <a:latin typeface="Arial" panose="020B0604020202020204" pitchFamily="34" charset="0"/>
                <a:cs typeface="Arial" panose="020B0604020202020204" pitchFamily="34" charset="0"/>
              </a:rPr>
              <a:t>understanding</a:t>
            </a:r>
            <a:r>
              <a:rPr lang="en-US" sz="3400" dirty="0">
                <a:solidFill>
                  <a:schemeClr val="bg1"/>
                </a:solidFill>
                <a:latin typeface="Arial" panose="020B0604020202020204" pitchFamily="34" charset="0"/>
                <a:cs typeface="Arial" panose="020B0604020202020204" pitchFamily="34" charset="0"/>
              </a:rPr>
              <a:t>. 16 Otherwise, if you bless with the </a:t>
            </a:r>
            <a:r>
              <a:rPr lang="en-US" sz="3400" u="sng" dirty="0">
                <a:solidFill>
                  <a:schemeClr val="bg1"/>
                </a:solidFill>
                <a:latin typeface="Arial" panose="020B0604020202020204" pitchFamily="34" charset="0"/>
                <a:cs typeface="Arial" panose="020B0604020202020204" pitchFamily="34" charset="0"/>
              </a:rPr>
              <a:t>spirit</a:t>
            </a:r>
            <a:r>
              <a:rPr lang="en-US" sz="3400" dirty="0">
                <a:solidFill>
                  <a:schemeClr val="bg1"/>
                </a:solidFill>
                <a:latin typeface="Arial" panose="020B0604020202020204" pitchFamily="34" charset="0"/>
                <a:cs typeface="Arial" panose="020B0604020202020204" pitchFamily="34" charset="0"/>
              </a:rPr>
              <a:t>, how will he who occupies the place of the </a:t>
            </a:r>
            <a:r>
              <a:rPr lang="en-US" sz="3400" u="sng" dirty="0">
                <a:solidFill>
                  <a:schemeClr val="bg1"/>
                </a:solidFill>
                <a:latin typeface="Arial" panose="020B0604020202020204" pitchFamily="34" charset="0"/>
                <a:cs typeface="Arial" panose="020B0604020202020204" pitchFamily="34" charset="0"/>
              </a:rPr>
              <a:t>uninformed</a:t>
            </a:r>
            <a:r>
              <a:rPr lang="en-US" sz="3400" dirty="0">
                <a:solidFill>
                  <a:schemeClr val="bg1"/>
                </a:solidFill>
                <a:latin typeface="Arial" panose="020B0604020202020204" pitchFamily="34" charset="0"/>
                <a:cs typeface="Arial" panose="020B0604020202020204" pitchFamily="34" charset="0"/>
              </a:rPr>
              <a:t> say “Amen” at your giving of thanks, since </a:t>
            </a:r>
            <a:r>
              <a:rPr lang="en-US" sz="3400" u="sng" dirty="0">
                <a:solidFill>
                  <a:schemeClr val="bg1"/>
                </a:solidFill>
                <a:latin typeface="Arial" panose="020B0604020202020204" pitchFamily="34" charset="0"/>
                <a:cs typeface="Arial" panose="020B0604020202020204" pitchFamily="34" charset="0"/>
              </a:rPr>
              <a:t>he does not understand what you say</a:t>
            </a:r>
            <a:r>
              <a:rPr lang="en-US" sz="3400" dirty="0">
                <a:solidFill>
                  <a:schemeClr val="bg1"/>
                </a:solidFill>
                <a:latin typeface="Arial" panose="020B0604020202020204" pitchFamily="34" charset="0"/>
                <a:cs typeface="Arial" panose="020B0604020202020204" pitchFamily="34" charset="0"/>
              </a:rPr>
              <a:t>? 17 For you indeed give thanks well, but the other is not edified.</a:t>
            </a:r>
          </a:p>
        </p:txBody>
      </p:sp>
      <p:sp>
        <p:nvSpPr>
          <p:cNvPr id="2" name="Slide Number Placeholder 1">
            <a:extLst>
              <a:ext uri="{FF2B5EF4-FFF2-40B4-BE49-F238E27FC236}">
                <a16:creationId xmlns:a16="http://schemas.microsoft.com/office/drawing/2014/main" id="{A03B39D3-E234-DD29-720B-828697C4C415}"/>
              </a:ext>
            </a:extLst>
          </p:cNvPr>
          <p:cNvSpPr>
            <a:spLocks noGrp="1"/>
          </p:cNvSpPr>
          <p:nvPr>
            <p:ph type="sldNum" sz="quarter" idx="12"/>
          </p:nvPr>
        </p:nvSpPr>
        <p:spPr/>
        <p:txBody>
          <a:bodyPr/>
          <a:lstStyle/>
          <a:p>
            <a:fld id="{13397011-C6AF-4561-8AEF-0DCBEA7734D5}" type="slidenum">
              <a:rPr lang="en-US" smtClean="0"/>
              <a:t>27</a:t>
            </a:fld>
            <a:endParaRPr lang="en-US" dirty="0"/>
          </a:p>
        </p:txBody>
      </p:sp>
    </p:spTree>
    <p:extLst>
      <p:ext uri="{BB962C8B-B14F-4D97-AF65-F5344CB8AC3E}">
        <p14:creationId xmlns:p14="http://schemas.microsoft.com/office/powerpoint/2010/main" val="81923337"/>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CE298-7D19-3C79-6C97-CDEA6EE33CE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9A69830-8BB5-8359-17A4-A424E643D20D}"/>
              </a:ext>
            </a:extLst>
          </p:cNvPr>
          <p:cNvSpPr txBox="1"/>
          <p:nvPr/>
        </p:nvSpPr>
        <p:spPr>
          <a:xfrm>
            <a:off x="709538" y="1028343"/>
            <a:ext cx="10772923" cy="4801314"/>
          </a:xfrm>
          <a:prstGeom prst="rect">
            <a:avLst/>
          </a:prstGeom>
          <a:noFill/>
        </p:spPr>
        <p:txBody>
          <a:bodyPr wrap="square">
            <a:spAutoFit/>
          </a:bodyPr>
          <a:lstStyle/>
          <a:p>
            <a:r>
              <a:rPr lang="en-US" sz="3400" dirty="0">
                <a:solidFill>
                  <a:srgbClr val="FFFFCC"/>
                </a:solidFill>
                <a:latin typeface="Arial" panose="020B0604020202020204" pitchFamily="34" charset="0"/>
                <a:cs typeface="Arial" panose="020B0604020202020204" pitchFamily="34" charset="0"/>
              </a:rPr>
              <a:t>Acts 8:14-17, NKJV</a:t>
            </a:r>
          </a:p>
          <a:p>
            <a:r>
              <a:rPr lang="en-US" sz="3400" dirty="0">
                <a:solidFill>
                  <a:schemeClr val="bg1"/>
                </a:solidFill>
                <a:latin typeface="Arial" panose="020B0604020202020204" pitchFamily="34" charset="0"/>
                <a:cs typeface="Arial" panose="020B0604020202020204" pitchFamily="34" charset="0"/>
              </a:rPr>
              <a:t>14 Now when the apostles who were at Jerusalem heard that Samaria had received the word of God, they sent Peter and John to them, 15 who, when they had come down, prayed for them that they might receive the Holy Spirit. 16 For </a:t>
            </a:r>
            <a:r>
              <a:rPr lang="en-US" sz="3400" u="sng" dirty="0">
                <a:solidFill>
                  <a:schemeClr val="bg1"/>
                </a:solidFill>
                <a:latin typeface="Arial" panose="020B0604020202020204" pitchFamily="34" charset="0"/>
                <a:cs typeface="Arial" panose="020B0604020202020204" pitchFamily="34" charset="0"/>
              </a:rPr>
              <a:t>as yet He had fallen upon none of them. They had only been baptized</a:t>
            </a:r>
            <a:r>
              <a:rPr lang="en-US" sz="3400" dirty="0">
                <a:solidFill>
                  <a:schemeClr val="bg1"/>
                </a:solidFill>
                <a:latin typeface="Arial" panose="020B0604020202020204" pitchFamily="34" charset="0"/>
                <a:cs typeface="Arial" panose="020B0604020202020204" pitchFamily="34" charset="0"/>
              </a:rPr>
              <a:t> in the name of the Lord Jesus. 17 </a:t>
            </a:r>
            <a:r>
              <a:rPr lang="en-US" sz="3400" u="sng" dirty="0">
                <a:solidFill>
                  <a:schemeClr val="bg1"/>
                </a:solidFill>
                <a:latin typeface="Arial" panose="020B0604020202020204" pitchFamily="34" charset="0"/>
                <a:cs typeface="Arial" panose="020B0604020202020204" pitchFamily="34" charset="0"/>
              </a:rPr>
              <a:t>Then</a:t>
            </a:r>
            <a:r>
              <a:rPr lang="en-US" sz="3400" dirty="0">
                <a:solidFill>
                  <a:schemeClr val="bg1"/>
                </a:solidFill>
                <a:latin typeface="Arial" panose="020B0604020202020204" pitchFamily="34" charset="0"/>
                <a:cs typeface="Arial" panose="020B0604020202020204" pitchFamily="34" charset="0"/>
              </a:rPr>
              <a:t> they laid hands on them, and </a:t>
            </a:r>
            <a:r>
              <a:rPr lang="en-US" sz="3400" u="sng" dirty="0">
                <a:solidFill>
                  <a:schemeClr val="bg1"/>
                </a:solidFill>
                <a:latin typeface="Arial" panose="020B0604020202020204" pitchFamily="34" charset="0"/>
                <a:cs typeface="Arial" panose="020B0604020202020204" pitchFamily="34" charset="0"/>
              </a:rPr>
              <a:t>they received the Holy Spirit</a:t>
            </a:r>
            <a:r>
              <a:rPr lang="en-US" sz="3400" dirty="0">
                <a:solidFill>
                  <a:schemeClr val="bg1"/>
                </a:solidFill>
                <a:latin typeface="Arial" panose="020B060402020202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CC17A3BE-6DB4-67B9-C9A8-92E162D30CF0}"/>
              </a:ext>
            </a:extLst>
          </p:cNvPr>
          <p:cNvSpPr>
            <a:spLocks noGrp="1"/>
          </p:cNvSpPr>
          <p:nvPr>
            <p:ph type="sldNum" sz="quarter" idx="12"/>
          </p:nvPr>
        </p:nvSpPr>
        <p:spPr/>
        <p:txBody>
          <a:bodyPr/>
          <a:lstStyle/>
          <a:p>
            <a:fld id="{13397011-C6AF-4561-8AEF-0DCBEA7734D5}" type="slidenum">
              <a:rPr lang="en-US" smtClean="0"/>
              <a:t>28</a:t>
            </a:fld>
            <a:endParaRPr lang="en-US" dirty="0"/>
          </a:p>
        </p:txBody>
      </p:sp>
    </p:spTree>
    <p:extLst>
      <p:ext uri="{BB962C8B-B14F-4D97-AF65-F5344CB8AC3E}">
        <p14:creationId xmlns:p14="http://schemas.microsoft.com/office/powerpoint/2010/main" val="624356729"/>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53625-4D19-94D5-F7A2-B38E13BCB9D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E16DCA8-BCA6-626D-F09F-A224809EACFB}"/>
              </a:ext>
            </a:extLst>
          </p:cNvPr>
          <p:cNvSpPr txBox="1"/>
          <p:nvPr/>
        </p:nvSpPr>
        <p:spPr>
          <a:xfrm>
            <a:off x="1041045" y="2151727"/>
            <a:ext cx="10239404" cy="2554545"/>
          </a:xfrm>
          <a:prstGeom prst="rect">
            <a:avLst/>
          </a:prstGeom>
          <a:noFill/>
        </p:spPr>
        <p:txBody>
          <a:bodyPr wrap="square">
            <a:spAutoFit/>
          </a:bodyPr>
          <a:lstStyle/>
          <a:p>
            <a:r>
              <a:rPr lang="en-US" sz="4000" dirty="0">
                <a:solidFill>
                  <a:srgbClr val="FFFFCC"/>
                </a:solidFill>
                <a:latin typeface="Arial" panose="020B0604020202020204" pitchFamily="34" charset="0"/>
                <a:cs typeface="Arial" panose="020B0604020202020204" pitchFamily="34" charset="0"/>
              </a:rPr>
              <a:t>And yet, many unbelievers, as well as Christians claim to have the direct indwelling of the Holy Spirit although they have never been touched by an Apostle </a:t>
            </a:r>
            <a:r>
              <a:rPr lang="en-US" sz="2800" dirty="0">
                <a:solidFill>
                  <a:srgbClr val="FFFFCC"/>
                </a:solidFill>
                <a:latin typeface="Arial" panose="020B0604020202020204" pitchFamily="34" charset="0"/>
                <a:cs typeface="Arial" panose="020B0604020202020204" pitchFamily="34" charset="0"/>
              </a:rPr>
              <a:t>(more on that later)</a:t>
            </a:r>
            <a:endParaRPr lang="en-US" sz="4000"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FF47F79A-0A4A-2895-AA84-1F40D292BC25}"/>
              </a:ext>
            </a:extLst>
          </p:cNvPr>
          <p:cNvSpPr>
            <a:spLocks noGrp="1"/>
          </p:cNvSpPr>
          <p:nvPr>
            <p:ph type="sldNum" sz="quarter" idx="12"/>
          </p:nvPr>
        </p:nvSpPr>
        <p:spPr/>
        <p:txBody>
          <a:bodyPr/>
          <a:lstStyle/>
          <a:p>
            <a:fld id="{13397011-C6AF-4561-8AEF-0DCBEA7734D5}" type="slidenum">
              <a:rPr lang="en-US" smtClean="0"/>
              <a:t>29</a:t>
            </a:fld>
            <a:endParaRPr lang="en-US" dirty="0"/>
          </a:p>
        </p:txBody>
      </p:sp>
    </p:spTree>
    <p:extLst>
      <p:ext uri="{BB962C8B-B14F-4D97-AF65-F5344CB8AC3E}">
        <p14:creationId xmlns:p14="http://schemas.microsoft.com/office/powerpoint/2010/main" val="2049960994"/>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F9104A-5783-899B-664F-740FC7A15F6B}"/>
              </a:ext>
            </a:extLst>
          </p:cNvPr>
          <p:cNvSpPr txBox="1"/>
          <p:nvPr/>
        </p:nvSpPr>
        <p:spPr>
          <a:xfrm>
            <a:off x="575102" y="889843"/>
            <a:ext cx="11041796" cy="5078313"/>
          </a:xfrm>
          <a:prstGeom prst="rect">
            <a:avLst/>
          </a:prstGeom>
          <a:noFill/>
        </p:spPr>
        <p:txBody>
          <a:bodyPr wrap="square">
            <a:spAutoFit/>
          </a:bodyPr>
          <a:lstStyle/>
          <a:p>
            <a:r>
              <a:rPr lang="en-US" sz="3600" dirty="0">
                <a:solidFill>
                  <a:srgbClr val="FFFF99"/>
                </a:solidFill>
                <a:latin typeface="Arial" panose="020B0604020202020204" pitchFamily="34" charset="0"/>
                <a:cs typeface="Arial" panose="020B0604020202020204" pitchFamily="34" charset="0"/>
              </a:rPr>
              <a:t>1 Corinthians 2:7-9, NKJV</a:t>
            </a:r>
          </a:p>
          <a:p>
            <a:r>
              <a:rPr lang="en-US" sz="3600" dirty="0">
                <a:solidFill>
                  <a:schemeClr val="bg1"/>
                </a:solidFill>
                <a:latin typeface="Arial" panose="020B0604020202020204" pitchFamily="34" charset="0"/>
                <a:cs typeface="Arial" panose="020B0604020202020204" pitchFamily="34" charset="0"/>
              </a:rPr>
              <a:t>7 But we speak the wisdom of God in a </a:t>
            </a:r>
            <a:r>
              <a:rPr lang="en-US" sz="3600" u="sng" dirty="0">
                <a:solidFill>
                  <a:schemeClr val="bg1"/>
                </a:solidFill>
                <a:latin typeface="Arial" panose="020B0604020202020204" pitchFamily="34" charset="0"/>
                <a:cs typeface="Arial" panose="020B0604020202020204" pitchFamily="34" charset="0"/>
              </a:rPr>
              <a:t>mystery</a:t>
            </a:r>
            <a:r>
              <a:rPr lang="en-US" sz="3600" dirty="0">
                <a:solidFill>
                  <a:schemeClr val="bg1"/>
                </a:solidFill>
                <a:latin typeface="Arial" panose="020B0604020202020204" pitchFamily="34" charset="0"/>
                <a:cs typeface="Arial" panose="020B0604020202020204" pitchFamily="34" charset="0"/>
              </a:rPr>
              <a:t>, the hidden wisdom which God ordained before the ages for our glory, 8 which none of the rulers of this age knew; for had they known, they would not have crucified the Lord of glory. 9 But as it is written: “Eye has </a:t>
            </a:r>
            <a:r>
              <a:rPr lang="en-US" sz="3600" u="sng" dirty="0">
                <a:solidFill>
                  <a:schemeClr val="bg1"/>
                </a:solidFill>
                <a:latin typeface="Arial" panose="020B0604020202020204" pitchFamily="34" charset="0"/>
                <a:cs typeface="Arial" panose="020B0604020202020204" pitchFamily="34" charset="0"/>
              </a:rPr>
              <a:t>not seen</a:t>
            </a:r>
            <a:r>
              <a:rPr lang="en-US" sz="3600" dirty="0">
                <a:solidFill>
                  <a:schemeClr val="bg1"/>
                </a:solidFill>
                <a:latin typeface="Arial" panose="020B0604020202020204" pitchFamily="34" charset="0"/>
                <a:cs typeface="Arial" panose="020B0604020202020204" pitchFamily="34" charset="0"/>
              </a:rPr>
              <a:t>, </a:t>
            </a:r>
            <a:r>
              <a:rPr lang="en-US" sz="3600" u="sng" dirty="0">
                <a:solidFill>
                  <a:schemeClr val="bg1"/>
                </a:solidFill>
                <a:latin typeface="Arial" panose="020B0604020202020204" pitchFamily="34" charset="0"/>
                <a:cs typeface="Arial" panose="020B0604020202020204" pitchFamily="34" charset="0"/>
              </a:rPr>
              <a:t>nor ear heard</a:t>
            </a:r>
            <a:r>
              <a:rPr lang="en-US" sz="3600" dirty="0">
                <a:solidFill>
                  <a:schemeClr val="bg1"/>
                </a:solidFill>
                <a:latin typeface="Arial" panose="020B0604020202020204" pitchFamily="34" charset="0"/>
                <a:cs typeface="Arial" panose="020B0604020202020204" pitchFamily="34" charset="0"/>
              </a:rPr>
              <a:t>, Nor have entered </a:t>
            </a:r>
            <a:r>
              <a:rPr lang="en-US" sz="3600" u="sng" dirty="0">
                <a:solidFill>
                  <a:schemeClr val="bg1"/>
                </a:solidFill>
                <a:latin typeface="Arial" panose="020B0604020202020204" pitchFamily="34" charset="0"/>
                <a:cs typeface="Arial" panose="020B0604020202020204" pitchFamily="34" charset="0"/>
              </a:rPr>
              <a:t>into the heart </a:t>
            </a:r>
            <a:r>
              <a:rPr lang="en-US" sz="3600" dirty="0">
                <a:solidFill>
                  <a:schemeClr val="bg1"/>
                </a:solidFill>
                <a:latin typeface="Arial" panose="020B0604020202020204" pitchFamily="34" charset="0"/>
                <a:cs typeface="Arial" panose="020B0604020202020204" pitchFamily="34" charset="0"/>
              </a:rPr>
              <a:t>of man The things which God has prepared for those who love Him.”</a:t>
            </a:r>
          </a:p>
        </p:txBody>
      </p:sp>
      <p:sp>
        <p:nvSpPr>
          <p:cNvPr id="2" name="Slide Number Placeholder 1">
            <a:extLst>
              <a:ext uri="{FF2B5EF4-FFF2-40B4-BE49-F238E27FC236}">
                <a16:creationId xmlns:a16="http://schemas.microsoft.com/office/drawing/2014/main" id="{C49A986C-411B-4BB4-AB07-6D23BB2FA6C7}"/>
              </a:ext>
            </a:extLst>
          </p:cNvPr>
          <p:cNvSpPr>
            <a:spLocks noGrp="1"/>
          </p:cNvSpPr>
          <p:nvPr>
            <p:ph type="sldNum" sz="quarter" idx="12"/>
          </p:nvPr>
        </p:nvSpPr>
        <p:spPr/>
        <p:txBody>
          <a:bodyPr/>
          <a:lstStyle/>
          <a:p>
            <a:fld id="{13397011-C6AF-4561-8AEF-0DCBEA7734D5}" type="slidenum">
              <a:rPr lang="en-US" smtClean="0"/>
              <a:t>3</a:t>
            </a:fld>
            <a:endParaRPr lang="en-US" dirty="0"/>
          </a:p>
        </p:txBody>
      </p:sp>
    </p:spTree>
    <p:extLst>
      <p:ext uri="{BB962C8B-B14F-4D97-AF65-F5344CB8AC3E}">
        <p14:creationId xmlns:p14="http://schemas.microsoft.com/office/powerpoint/2010/main" val="96998412"/>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BCAFEAE-4EBD-BD09-5CA9-4AD33B8F4585}"/>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F1B20BE6-6599-5D37-B932-449EF1EBA54F}"/>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3. NOT to change scripture or reveal new</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4. NOT for man’s glory</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5. NOT for the unbeliever</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6. NOT to presume that one is saved</a:t>
            </a:r>
          </a:p>
        </p:txBody>
      </p:sp>
      <p:sp>
        <p:nvSpPr>
          <p:cNvPr id="5" name="Rectangle 2">
            <a:extLst>
              <a:ext uri="{FF2B5EF4-FFF2-40B4-BE49-F238E27FC236}">
                <a16:creationId xmlns:a16="http://schemas.microsoft.com/office/drawing/2014/main" id="{2CD8EDAA-3DB6-0126-1831-AB54F6794E11}"/>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224B3820-56B3-261A-A920-695284E7858A}"/>
              </a:ext>
            </a:extLst>
          </p:cNvPr>
          <p:cNvSpPr>
            <a:spLocks noGrp="1"/>
          </p:cNvSpPr>
          <p:nvPr>
            <p:ph type="sldNum" sz="quarter" idx="12"/>
          </p:nvPr>
        </p:nvSpPr>
        <p:spPr/>
        <p:txBody>
          <a:bodyPr/>
          <a:lstStyle/>
          <a:p>
            <a:fld id="{13397011-C6AF-4561-8AEF-0DCBEA7734D5}" type="slidenum">
              <a:rPr lang="en-US" smtClean="0"/>
              <a:t>30</a:t>
            </a:fld>
            <a:endParaRPr lang="en-US" dirty="0"/>
          </a:p>
        </p:txBody>
      </p:sp>
    </p:spTree>
    <p:extLst>
      <p:ext uri="{BB962C8B-B14F-4D97-AF65-F5344CB8AC3E}">
        <p14:creationId xmlns:p14="http://schemas.microsoft.com/office/powerpoint/2010/main" val="1321162261"/>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346004F-6119-4605-A6F8-4DA87076CEC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42A9E9E-45BC-8658-C778-AACA6FFB81DA}"/>
              </a:ext>
            </a:extLst>
          </p:cNvPr>
          <p:cNvSpPr txBox="1"/>
          <p:nvPr/>
        </p:nvSpPr>
        <p:spPr>
          <a:xfrm>
            <a:off x="721585" y="889843"/>
            <a:ext cx="10748830" cy="5078313"/>
          </a:xfrm>
          <a:prstGeom prst="rect">
            <a:avLst/>
          </a:prstGeom>
          <a:noFill/>
        </p:spPr>
        <p:txBody>
          <a:bodyPr wrap="square">
            <a:spAutoFit/>
          </a:bodyPr>
          <a:lstStyle/>
          <a:p>
            <a:r>
              <a:rPr lang="en-US" sz="3600" dirty="0">
                <a:solidFill>
                  <a:srgbClr val="FFFFCC"/>
                </a:solidFill>
              </a:rPr>
              <a:t>Matthew 7:21-23 NKJV</a:t>
            </a:r>
          </a:p>
          <a:p>
            <a:r>
              <a:rPr lang="en-US" sz="3600" dirty="0">
                <a:solidFill>
                  <a:schemeClr val="bg1"/>
                </a:solidFill>
              </a:rPr>
              <a:t>“Not everyone who says to Me, ‘Lord, Lord,’ shall enter the kingdom of heaven, but he who does the will of My Father in heaven. Many will say to Me in that day, ‘Lord, Lord, have we not </a:t>
            </a:r>
            <a:r>
              <a:rPr lang="en-US" sz="3600" u="sng" dirty="0">
                <a:solidFill>
                  <a:schemeClr val="bg1"/>
                </a:solidFill>
              </a:rPr>
              <a:t>prophesied</a:t>
            </a:r>
            <a:r>
              <a:rPr lang="en-US" sz="3600" dirty="0">
                <a:solidFill>
                  <a:schemeClr val="bg1"/>
                </a:solidFill>
              </a:rPr>
              <a:t> in Your name, </a:t>
            </a:r>
            <a:r>
              <a:rPr lang="en-US" sz="3600" u="sng" dirty="0">
                <a:solidFill>
                  <a:schemeClr val="bg1"/>
                </a:solidFill>
              </a:rPr>
              <a:t>cast out demons</a:t>
            </a:r>
            <a:r>
              <a:rPr lang="en-US" sz="3600" dirty="0">
                <a:solidFill>
                  <a:schemeClr val="bg1"/>
                </a:solidFill>
              </a:rPr>
              <a:t> in Your name, and done </a:t>
            </a:r>
            <a:r>
              <a:rPr lang="en-US" sz="3600" u="sng" dirty="0">
                <a:solidFill>
                  <a:schemeClr val="bg1"/>
                </a:solidFill>
              </a:rPr>
              <a:t>many wonders</a:t>
            </a:r>
            <a:r>
              <a:rPr lang="en-US" sz="3600" dirty="0">
                <a:solidFill>
                  <a:schemeClr val="bg1"/>
                </a:solidFill>
              </a:rPr>
              <a:t> in Your name?’ And then I will declare to them, ‘I never knew you; depart from Me, you who practice lawlessness!’</a:t>
            </a:r>
          </a:p>
        </p:txBody>
      </p:sp>
      <p:sp>
        <p:nvSpPr>
          <p:cNvPr id="2" name="Slide Number Placeholder 1">
            <a:extLst>
              <a:ext uri="{FF2B5EF4-FFF2-40B4-BE49-F238E27FC236}">
                <a16:creationId xmlns:a16="http://schemas.microsoft.com/office/drawing/2014/main" id="{88C7A776-43FE-88EC-59AB-29DB475BEE89}"/>
              </a:ext>
            </a:extLst>
          </p:cNvPr>
          <p:cNvSpPr>
            <a:spLocks noGrp="1"/>
          </p:cNvSpPr>
          <p:nvPr>
            <p:ph type="sldNum" sz="quarter" idx="12"/>
          </p:nvPr>
        </p:nvSpPr>
        <p:spPr/>
        <p:txBody>
          <a:bodyPr/>
          <a:lstStyle/>
          <a:p>
            <a:fld id="{13397011-C6AF-4561-8AEF-0DCBEA7734D5}" type="slidenum">
              <a:rPr lang="en-US" smtClean="0"/>
              <a:t>31</a:t>
            </a:fld>
            <a:endParaRPr lang="en-US" dirty="0"/>
          </a:p>
        </p:txBody>
      </p:sp>
    </p:spTree>
    <p:extLst>
      <p:ext uri="{BB962C8B-B14F-4D97-AF65-F5344CB8AC3E}">
        <p14:creationId xmlns:p14="http://schemas.microsoft.com/office/powerpoint/2010/main" val="4185151684"/>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0F44B31-58D8-3FBE-6807-A8185DAD1660}"/>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CA1D95F8-9129-938B-D2FC-2668B9E55C34}"/>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1. NOT to create feeling, but be filled</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2. NOT to contradict scripture, but reveal it</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3. NOT to change scripture or reveal new</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4. NOT for man’s glory</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5. NOT for the unbeliever</a:t>
            </a:r>
          </a:p>
          <a:p>
            <a:pPr marL="0" indent="0">
              <a:buNone/>
              <a:defRPr/>
            </a:pPr>
            <a:r>
              <a:rPr lang="en-US" altLang="en-US" sz="4000" dirty="0">
                <a:solidFill>
                  <a:schemeClr val="tx1">
                    <a:lumMod val="50000"/>
                    <a:lumOff val="50000"/>
                  </a:schemeClr>
                </a:solidFill>
                <a:latin typeface="Arial" panose="020B0604020202020204" pitchFamily="34" charset="0"/>
                <a:ea typeface="Tahoma" panose="020B0604030504040204" pitchFamily="34" charset="0"/>
                <a:cs typeface="Arial" panose="020B0604020202020204" pitchFamily="34" charset="0"/>
              </a:rPr>
              <a:t>6. NOT to presume that one is saved</a:t>
            </a:r>
          </a:p>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7. NOT a “personal” indwelling</a:t>
            </a:r>
            <a:endParaRPr lang="en-US" altLang="en-US" dirty="0">
              <a:solidFill>
                <a:schemeClr val="bg1"/>
              </a:solidFill>
              <a:latin typeface="Arial" panose="020B0604020202020204" pitchFamily="34" charset="0"/>
              <a:ea typeface="Tahoma" panose="020B060403050404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C99B222A-AEE8-FF48-839F-FB8F33951385}"/>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922DC974-077C-FD44-8AC8-9A6768815309}"/>
              </a:ext>
            </a:extLst>
          </p:cNvPr>
          <p:cNvSpPr>
            <a:spLocks noGrp="1"/>
          </p:cNvSpPr>
          <p:nvPr>
            <p:ph type="sldNum" sz="quarter" idx="12"/>
          </p:nvPr>
        </p:nvSpPr>
        <p:spPr/>
        <p:txBody>
          <a:bodyPr/>
          <a:lstStyle/>
          <a:p>
            <a:fld id="{13397011-C6AF-4561-8AEF-0DCBEA7734D5}" type="slidenum">
              <a:rPr lang="en-US" smtClean="0"/>
              <a:t>32</a:t>
            </a:fld>
            <a:endParaRPr lang="en-US" dirty="0"/>
          </a:p>
        </p:txBody>
      </p:sp>
    </p:spTree>
    <p:extLst>
      <p:ext uri="{BB962C8B-B14F-4D97-AF65-F5344CB8AC3E}">
        <p14:creationId xmlns:p14="http://schemas.microsoft.com/office/powerpoint/2010/main" val="922872556"/>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D485C6C-F002-B265-D736-B84E4BC49F5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F60AB82-C194-8DDD-278D-D7DA6908BFE1}"/>
              </a:ext>
            </a:extLst>
          </p:cNvPr>
          <p:cNvSpPr txBox="1"/>
          <p:nvPr/>
        </p:nvSpPr>
        <p:spPr>
          <a:xfrm>
            <a:off x="847320" y="2459504"/>
            <a:ext cx="10168210" cy="1938992"/>
          </a:xfrm>
          <a:prstGeom prst="rect">
            <a:avLst/>
          </a:prstGeom>
          <a:noFill/>
        </p:spPr>
        <p:txBody>
          <a:bodyPr wrap="square">
            <a:spAutoFit/>
          </a:bodyPr>
          <a:lstStyle/>
          <a:p>
            <a:r>
              <a:rPr lang="en-US" sz="4000" dirty="0">
                <a:solidFill>
                  <a:srgbClr val="FFFFCC"/>
                </a:solidFill>
                <a:latin typeface="Arial" panose="020B0604020202020204" pitchFamily="34" charset="0"/>
                <a:cs typeface="Arial" panose="020B0604020202020204" pitchFamily="34" charset="0"/>
              </a:rPr>
              <a:t>If personal indwelling still exists, then how can we deny the “personal experiences” that others claim to have had…</a:t>
            </a:r>
          </a:p>
        </p:txBody>
      </p:sp>
      <p:sp>
        <p:nvSpPr>
          <p:cNvPr id="2" name="Slide Number Placeholder 1">
            <a:extLst>
              <a:ext uri="{FF2B5EF4-FFF2-40B4-BE49-F238E27FC236}">
                <a16:creationId xmlns:a16="http://schemas.microsoft.com/office/drawing/2014/main" id="{2174944C-ABAE-349F-DB42-284952B80C6D}"/>
              </a:ext>
            </a:extLst>
          </p:cNvPr>
          <p:cNvSpPr>
            <a:spLocks noGrp="1"/>
          </p:cNvSpPr>
          <p:nvPr>
            <p:ph type="sldNum" sz="quarter" idx="12"/>
          </p:nvPr>
        </p:nvSpPr>
        <p:spPr/>
        <p:txBody>
          <a:bodyPr/>
          <a:lstStyle/>
          <a:p>
            <a:fld id="{13397011-C6AF-4561-8AEF-0DCBEA7734D5}" type="slidenum">
              <a:rPr lang="en-US" smtClean="0"/>
              <a:t>33</a:t>
            </a:fld>
            <a:endParaRPr lang="en-US" dirty="0"/>
          </a:p>
        </p:txBody>
      </p:sp>
    </p:spTree>
    <p:extLst>
      <p:ext uri="{BB962C8B-B14F-4D97-AF65-F5344CB8AC3E}">
        <p14:creationId xmlns:p14="http://schemas.microsoft.com/office/powerpoint/2010/main" val="4293578388"/>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TextBox 2">
            <a:extLst>
              <a:ext uri="{FF2B5EF4-FFF2-40B4-BE49-F238E27FC236}">
                <a16:creationId xmlns:a16="http://schemas.microsoft.com/office/drawing/2014/main" id="{34B32C67-168A-3947-39CD-79C6902D31C4}"/>
              </a:ext>
            </a:extLst>
          </p:cNvPr>
          <p:cNvSpPr txBox="1">
            <a:spLocks noChangeArrowheads="1"/>
          </p:cNvSpPr>
          <p:nvPr/>
        </p:nvSpPr>
        <p:spPr bwMode="auto">
          <a:xfrm>
            <a:off x="495677" y="236701"/>
            <a:ext cx="11001469"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4800" dirty="0">
                <a:solidFill>
                  <a:srgbClr val="FFFFCC"/>
                </a:solidFill>
                <a:latin typeface="Arial" panose="020B0604020202020204" pitchFamily="34" charset="0"/>
                <a:cs typeface="Arial" panose="020B0604020202020204" pitchFamily="34" charset="0"/>
              </a:rPr>
              <a:t>False Views of “Indwelling of the Holy Spirit”</a:t>
            </a:r>
          </a:p>
          <a:p>
            <a:endParaRPr lang="en-US" altLang="en-US" sz="3200"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“When my body hits the water, the Spirit of God comes into me.”	</a:t>
            </a:r>
          </a:p>
          <a:p>
            <a:pPr marL="571500" indent="-571500">
              <a:buFont typeface="Wingdings" panose="05000000000000000000" pitchFamily="2" charset="2"/>
              <a:buChar char="ü"/>
            </a:pPr>
            <a:endParaRPr lang="en-US" altLang="en-US"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“It begins with a tingling in the toes and travels through the body to the head.”</a:t>
            </a:r>
          </a:p>
          <a:p>
            <a:pPr marL="571500" indent="-571500">
              <a:buFont typeface="Wingdings" panose="05000000000000000000" pitchFamily="2" charset="2"/>
              <a:buChar char="ü"/>
            </a:pPr>
            <a:endParaRPr lang="en-US" altLang="en-US"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“I feel He literally dwells within me”</a:t>
            </a:r>
          </a:p>
        </p:txBody>
      </p:sp>
      <p:sp>
        <p:nvSpPr>
          <p:cNvPr id="2" name="Slide Number Placeholder 1">
            <a:extLst>
              <a:ext uri="{FF2B5EF4-FFF2-40B4-BE49-F238E27FC236}">
                <a16:creationId xmlns:a16="http://schemas.microsoft.com/office/drawing/2014/main" id="{B7175A2B-DF59-0EE8-00FA-E20A05B0B256}"/>
              </a:ext>
            </a:extLst>
          </p:cNvPr>
          <p:cNvSpPr>
            <a:spLocks noGrp="1"/>
          </p:cNvSpPr>
          <p:nvPr>
            <p:ph type="sldNum" sz="quarter" idx="12"/>
          </p:nvPr>
        </p:nvSpPr>
        <p:spPr/>
        <p:txBody>
          <a:bodyPr/>
          <a:lstStyle/>
          <a:p>
            <a:fld id="{13397011-C6AF-4561-8AEF-0DCBEA7734D5}" type="slidenum">
              <a:rPr lang="en-US" smtClean="0"/>
              <a:t>34</a:t>
            </a:fld>
            <a:endParaRPr lang="en-US" dirty="0"/>
          </a:p>
        </p:txBody>
      </p:sp>
    </p:spTree>
    <p:extLst>
      <p:ext uri="{BB962C8B-B14F-4D97-AF65-F5344CB8AC3E}">
        <p14:creationId xmlns:p14="http://schemas.microsoft.com/office/powerpoint/2010/main" val="2029795662"/>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8A03598-DDA3-3C34-732C-1E2A10B72051}"/>
            </a:ext>
          </a:extLst>
        </p:cNvPr>
        <p:cNvGrpSpPr/>
        <p:nvPr/>
      </p:nvGrpSpPr>
      <p:grpSpPr>
        <a:xfrm>
          <a:off x="0" y="0"/>
          <a:ext cx="0" cy="0"/>
          <a:chOff x="0" y="0"/>
          <a:chExt cx="0" cy="0"/>
        </a:xfrm>
      </p:grpSpPr>
      <p:sp>
        <p:nvSpPr>
          <p:cNvPr id="49154" name="TextBox 2">
            <a:extLst>
              <a:ext uri="{FF2B5EF4-FFF2-40B4-BE49-F238E27FC236}">
                <a16:creationId xmlns:a16="http://schemas.microsoft.com/office/drawing/2014/main" id="{02FD7BF7-7A2E-12FE-262D-D5931B9F0F1E}"/>
              </a:ext>
            </a:extLst>
          </p:cNvPr>
          <p:cNvSpPr txBox="1">
            <a:spLocks noChangeArrowheads="1"/>
          </p:cNvSpPr>
          <p:nvPr/>
        </p:nvSpPr>
        <p:spPr bwMode="auto">
          <a:xfrm>
            <a:off x="495677" y="236701"/>
            <a:ext cx="11001469"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4800" dirty="0">
                <a:solidFill>
                  <a:srgbClr val="FFFFCC"/>
                </a:solidFill>
                <a:latin typeface="Arial" panose="020B0604020202020204" pitchFamily="34" charset="0"/>
                <a:cs typeface="Arial" panose="020B0604020202020204" pitchFamily="34" charset="0"/>
              </a:rPr>
              <a:t>False Views of “Indwelling of the Holy Spirit”</a:t>
            </a:r>
          </a:p>
          <a:p>
            <a:endParaRPr lang="en-US" altLang="en-US" sz="3200"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“When my body hits the water, the Spirit of God comes into me.”	</a:t>
            </a:r>
          </a:p>
          <a:p>
            <a:pPr marL="571500" indent="-571500">
              <a:buFont typeface="Wingdings" panose="05000000000000000000" pitchFamily="2" charset="2"/>
              <a:buChar char="ü"/>
            </a:pPr>
            <a:endParaRPr lang="en-US" altLang="en-US"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“It begins with a tingling in the toes and travels through the body to the head.”</a:t>
            </a:r>
          </a:p>
          <a:p>
            <a:pPr marL="571500" indent="-571500">
              <a:buFont typeface="Wingdings" panose="05000000000000000000" pitchFamily="2" charset="2"/>
              <a:buChar char="ü"/>
            </a:pPr>
            <a:endParaRPr lang="en-US" altLang="en-US"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“I feel He literally dwells within me”</a:t>
            </a:r>
          </a:p>
        </p:txBody>
      </p:sp>
      <p:sp>
        <p:nvSpPr>
          <p:cNvPr id="2" name="TextBox 1">
            <a:extLst>
              <a:ext uri="{FF2B5EF4-FFF2-40B4-BE49-F238E27FC236}">
                <a16:creationId xmlns:a16="http://schemas.microsoft.com/office/drawing/2014/main" id="{7431CFBB-E502-090F-EAEC-6F640A7A2E92}"/>
              </a:ext>
            </a:extLst>
          </p:cNvPr>
          <p:cNvSpPr txBox="1"/>
          <p:nvPr/>
        </p:nvSpPr>
        <p:spPr>
          <a:xfrm>
            <a:off x="1686397" y="2808274"/>
            <a:ext cx="8620027" cy="1446550"/>
          </a:xfrm>
          <a:prstGeom prst="rect">
            <a:avLst/>
          </a:prstGeom>
          <a:solidFill>
            <a:srgbClr val="FFFFCC"/>
          </a:solidFill>
          <a:ln w="76200">
            <a:solidFill>
              <a:srgbClr val="FFFFCC"/>
            </a:solidFill>
          </a:ln>
        </p:spPr>
        <p:txBody>
          <a:bodyPr wrap="square">
            <a:spAutoFit/>
          </a:bodyPr>
          <a:lstStyle/>
          <a:p>
            <a:r>
              <a:rPr lang="en-US" sz="4400" dirty="0">
                <a:ln>
                  <a:solidFill>
                    <a:schemeClr val="tx1"/>
                  </a:solidFill>
                </a:ln>
                <a:solidFill>
                  <a:sysClr val="windowText" lastClr="000000"/>
                </a:solidFill>
                <a:latin typeface="Arial" panose="020B0604020202020204" pitchFamily="34" charset="0"/>
                <a:cs typeface="Arial" panose="020B0604020202020204" pitchFamily="34" charset="0"/>
              </a:rPr>
              <a:t>Is the Spirit a prize to be obtained or a source to be obeyed?</a:t>
            </a:r>
          </a:p>
        </p:txBody>
      </p:sp>
      <p:sp>
        <p:nvSpPr>
          <p:cNvPr id="3" name="Slide Number Placeholder 2">
            <a:extLst>
              <a:ext uri="{FF2B5EF4-FFF2-40B4-BE49-F238E27FC236}">
                <a16:creationId xmlns:a16="http://schemas.microsoft.com/office/drawing/2014/main" id="{9D5A6DA8-84E3-96D2-CE9F-9AE589AB61EE}"/>
              </a:ext>
            </a:extLst>
          </p:cNvPr>
          <p:cNvSpPr>
            <a:spLocks noGrp="1"/>
          </p:cNvSpPr>
          <p:nvPr>
            <p:ph type="sldNum" sz="quarter" idx="12"/>
          </p:nvPr>
        </p:nvSpPr>
        <p:spPr/>
        <p:txBody>
          <a:bodyPr/>
          <a:lstStyle/>
          <a:p>
            <a:fld id="{13397011-C6AF-4561-8AEF-0DCBEA7734D5}" type="slidenum">
              <a:rPr lang="en-US" smtClean="0"/>
              <a:t>35</a:t>
            </a:fld>
            <a:endParaRPr lang="en-US" dirty="0"/>
          </a:p>
        </p:txBody>
      </p:sp>
    </p:spTree>
    <p:extLst>
      <p:ext uri="{BB962C8B-B14F-4D97-AF65-F5344CB8AC3E}">
        <p14:creationId xmlns:p14="http://schemas.microsoft.com/office/powerpoint/2010/main" val="1040452496"/>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DA66326-9E1D-5614-A0E5-1F0E311E307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A8BDC30-7BBD-42AD-B291-E68DF935904D}"/>
              </a:ext>
            </a:extLst>
          </p:cNvPr>
          <p:cNvSpPr txBox="1"/>
          <p:nvPr/>
        </p:nvSpPr>
        <p:spPr>
          <a:xfrm>
            <a:off x="762864" y="2413337"/>
            <a:ext cx="10526130" cy="2031325"/>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0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Many </a:t>
            </a:r>
            <a:r>
              <a:rPr lang="en-US" sz="40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false religions</a:t>
            </a:r>
            <a:r>
              <a:rPr lang="en-US" sz="40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began because of claims that God / HS / Angels / Jesus </a:t>
            </a:r>
            <a:r>
              <a:rPr lang="en-US" sz="40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spoke directly</a:t>
            </a:r>
            <a:r>
              <a:rPr lang="en-US" sz="40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people who called themselves prophets.</a:t>
            </a:r>
          </a:p>
        </p:txBody>
      </p:sp>
      <p:sp>
        <p:nvSpPr>
          <p:cNvPr id="2" name="Slide Number Placeholder 1">
            <a:extLst>
              <a:ext uri="{FF2B5EF4-FFF2-40B4-BE49-F238E27FC236}">
                <a16:creationId xmlns:a16="http://schemas.microsoft.com/office/drawing/2014/main" id="{63096774-BA9A-F6D6-9637-13938F2244B2}"/>
              </a:ext>
            </a:extLst>
          </p:cNvPr>
          <p:cNvSpPr>
            <a:spLocks noGrp="1"/>
          </p:cNvSpPr>
          <p:nvPr>
            <p:ph type="sldNum" sz="quarter" idx="12"/>
          </p:nvPr>
        </p:nvSpPr>
        <p:spPr/>
        <p:txBody>
          <a:bodyPr/>
          <a:lstStyle/>
          <a:p>
            <a:fld id="{13397011-C6AF-4561-8AEF-0DCBEA7734D5}" type="slidenum">
              <a:rPr lang="en-US" smtClean="0"/>
              <a:t>36</a:t>
            </a:fld>
            <a:endParaRPr lang="en-US" dirty="0"/>
          </a:p>
        </p:txBody>
      </p:sp>
    </p:spTree>
    <p:extLst>
      <p:ext uri="{BB962C8B-B14F-4D97-AF65-F5344CB8AC3E}">
        <p14:creationId xmlns:p14="http://schemas.microsoft.com/office/powerpoint/2010/main" val="3606616869"/>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51A5412-1849-6FF5-27B5-9421F7D6AFC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CB71433-4DE0-7EB5-4585-10004C9EFDC5}"/>
              </a:ext>
            </a:extLst>
          </p:cNvPr>
          <p:cNvSpPr txBox="1"/>
          <p:nvPr/>
        </p:nvSpPr>
        <p:spPr>
          <a:xfrm>
            <a:off x="497279" y="438783"/>
            <a:ext cx="11190745" cy="5324535"/>
          </a:xfrm>
          <a:prstGeom prst="rect">
            <a:avLst/>
          </a:prstGeom>
          <a:noFill/>
        </p:spPr>
        <p:txBody>
          <a:bodyPr wrap="square">
            <a:spAutoFit/>
          </a:bodyPr>
          <a:lstStyle/>
          <a:p>
            <a:r>
              <a:rPr lang="en-US" sz="4800" dirty="0">
                <a:solidFill>
                  <a:srgbClr val="FFFFCC"/>
                </a:solidFill>
                <a:latin typeface="Arial" panose="020B0604020202020204" pitchFamily="34" charset="0"/>
                <a:cs typeface="Arial" panose="020B0604020202020204" pitchFamily="34" charset="0"/>
              </a:rPr>
              <a:t>Anyone can make the claim…</a:t>
            </a:r>
          </a:p>
          <a:p>
            <a:endParaRPr lang="en-US" sz="2800" dirty="0">
              <a:solidFill>
                <a:schemeClr val="bg1"/>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God told me</a:t>
            </a: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Feeling a spiritual presence</a:t>
            </a: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Dreams</a:t>
            </a: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Visions</a:t>
            </a: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Prophetic words</a:t>
            </a:r>
          </a:p>
          <a:p>
            <a:pPr marL="571500" indent="-5715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Jesus took the wheel</a:t>
            </a:r>
          </a:p>
        </p:txBody>
      </p:sp>
      <p:sp>
        <p:nvSpPr>
          <p:cNvPr id="2" name="Slide Number Placeholder 1">
            <a:extLst>
              <a:ext uri="{FF2B5EF4-FFF2-40B4-BE49-F238E27FC236}">
                <a16:creationId xmlns:a16="http://schemas.microsoft.com/office/drawing/2014/main" id="{7C6EFFC6-15C6-1A7B-F4A9-6506047081ED}"/>
              </a:ext>
            </a:extLst>
          </p:cNvPr>
          <p:cNvSpPr>
            <a:spLocks noGrp="1"/>
          </p:cNvSpPr>
          <p:nvPr>
            <p:ph type="sldNum" sz="quarter" idx="12"/>
          </p:nvPr>
        </p:nvSpPr>
        <p:spPr/>
        <p:txBody>
          <a:bodyPr/>
          <a:lstStyle/>
          <a:p>
            <a:fld id="{13397011-C6AF-4561-8AEF-0DCBEA7734D5}" type="slidenum">
              <a:rPr lang="en-US" smtClean="0"/>
              <a:t>37</a:t>
            </a:fld>
            <a:endParaRPr lang="en-US" dirty="0"/>
          </a:p>
        </p:txBody>
      </p:sp>
    </p:spTree>
    <p:extLst>
      <p:ext uri="{BB962C8B-B14F-4D97-AF65-F5344CB8AC3E}">
        <p14:creationId xmlns:p14="http://schemas.microsoft.com/office/powerpoint/2010/main" val="1096604871"/>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FE9705C-2921-4C14-C53F-A28E781B4BE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77CA471D-3510-F212-774E-1E4D463F3487}"/>
              </a:ext>
            </a:extLst>
          </p:cNvPr>
          <p:cNvSpPr txBox="1"/>
          <p:nvPr/>
        </p:nvSpPr>
        <p:spPr>
          <a:xfrm>
            <a:off x="365713" y="303365"/>
            <a:ext cx="11649674" cy="5970865"/>
          </a:xfrm>
          <a:prstGeom prst="rect">
            <a:avLst/>
          </a:prstGeom>
          <a:noFill/>
        </p:spPr>
        <p:txBody>
          <a:bodyPr wrap="square">
            <a:spAutoFit/>
          </a:bodyPr>
          <a:lstStyle/>
          <a:p>
            <a:pPr>
              <a:defRPr/>
            </a:pPr>
            <a:r>
              <a:rPr lang="en-US" sz="44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How can we deny the personal testimonies </a:t>
            </a:r>
          </a:p>
          <a:p>
            <a:pPr>
              <a:defRPr/>
            </a:pPr>
            <a:r>
              <a:rPr lang="en-US" sz="4400"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of these religious founders?</a:t>
            </a:r>
          </a:p>
          <a:p>
            <a:pPr>
              <a:defRPr/>
            </a:pPr>
            <a:endParaRPr lang="en-US"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200      Apostasy	  Hermas 		Visions</a:t>
            </a: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610      Islam		  Muhammad	Gabriel</a:t>
            </a: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1738    	Methodism	  John Wesley	Warm heart</a:t>
            </a: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1830    	Mormons	  John Smith		Angel Moroni</a:t>
            </a: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1863    	Adventist	  Ellen White		Visions</a:t>
            </a:r>
          </a:p>
          <a:p>
            <a:pPr marL="742950" indent="-742950">
              <a:buAutoNum type="arabicPlain" startAt="1879"/>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CC Scientist	  Mary B Eddy	Healing</a:t>
            </a:r>
          </a:p>
          <a:p>
            <a:pPr>
              <a:defRPr/>
            </a:pPr>
            <a:r>
              <a:rPr lang="en-US" sz="3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1947    	Charismatic	  Oral Roberts    	God spoke</a:t>
            </a:r>
          </a:p>
        </p:txBody>
      </p:sp>
      <p:sp>
        <p:nvSpPr>
          <p:cNvPr id="2" name="Slide Number Placeholder 1">
            <a:extLst>
              <a:ext uri="{FF2B5EF4-FFF2-40B4-BE49-F238E27FC236}">
                <a16:creationId xmlns:a16="http://schemas.microsoft.com/office/drawing/2014/main" id="{EACE07DA-72ED-7A36-EA80-2F82143B237B}"/>
              </a:ext>
            </a:extLst>
          </p:cNvPr>
          <p:cNvSpPr>
            <a:spLocks noGrp="1"/>
          </p:cNvSpPr>
          <p:nvPr>
            <p:ph type="sldNum" sz="quarter" idx="12"/>
          </p:nvPr>
        </p:nvSpPr>
        <p:spPr/>
        <p:txBody>
          <a:bodyPr/>
          <a:lstStyle/>
          <a:p>
            <a:fld id="{13397011-C6AF-4561-8AEF-0DCBEA7734D5}" type="slidenum">
              <a:rPr lang="en-US" smtClean="0"/>
              <a:t>38</a:t>
            </a:fld>
            <a:endParaRPr lang="en-US" dirty="0"/>
          </a:p>
        </p:txBody>
      </p:sp>
    </p:spTree>
    <p:extLst>
      <p:ext uri="{BB962C8B-B14F-4D97-AF65-F5344CB8AC3E}">
        <p14:creationId xmlns:p14="http://schemas.microsoft.com/office/powerpoint/2010/main" val="4175237570"/>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278C152-B4E4-CE1D-7A5D-8BCC1E338DD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ECD46A9-0E4F-1918-EACF-C0F8C8F98507}"/>
              </a:ext>
            </a:extLst>
          </p:cNvPr>
          <p:cNvSpPr txBox="1"/>
          <p:nvPr/>
        </p:nvSpPr>
        <p:spPr>
          <a:xfrm>
            <a:off x="181242" y="117693"/>
            <a:ext cx="11876874" cy="6740307"/>
          </a:xfrm>
          <a:prstGeom prst="rect">
            <a:avLst/>
          </a:prstGeom>
          <a:noFill/>
        </p:spPr>
        <p:txBody>
          <a:bodyPr wrap="square">
            <a:spAutoFit/>
          </a:bodyPr>
          <a:lstStyle/>
          <a:p>
            <a:r>
              <a:rPr lang="en-US" sz="2700" u="sng" dirty="0">
                <a:solidFill>
                  <a:srgbClr val="FFFFCC"/>
                </a:solidFill>
              </a:rPr>
              <a:t>Oral Roberts</a:t>
            </a:r>
            <a:r>
              <a:rPr lang="en-US" sz="2700" dirty="0">
                <a:solidFill>
                  <a:schemeClr val="bg1"/>
                </a:solidFill>
              </a:rPr>
              <a:t>’ ministry began when God spoke to him and he was healed of both tuberculosis and stuttering. Around 1947, when he was 29, Roberts said he </a:t>
            </a:r>
            <a:r>
              <a:rPr lang="en-US" sz="2700" u="sng" dirty="0">
                <a:solidFill>
                  <a:schemeClr val="bg1"/>
                </a:solidFill>
              </a:rPr>
              <a:t>picked up his Bible and it fell open</a:t>
            </a:r>
            <a:r>
              <a:rPr lang="en-US" sz="2700" dirty="0">
                <a:solidFill>
                  <a:schemeClr val="bg1"/>
                </a:solidFill>
              </a:rPr>
              <a:t> at the Third Epistle of John, where he read verse 2: "I wish above all things that thou mayest prosper and be in health, even as thy soul </a:t>
            </a:r>
            <a:r>
              <a:rPr lang="en-US" sz="2700" dirty="0" err="1">
                <a:solidFill>
                  <a:schemeClr val="bg1"/>
                </a:solidFill>
              </a:rPr>
              <a:t>prospereth</a:t>
            </a:r>
            <a:r>
              <a:rPr lang="en-US" sz="2700" dirty="0">
                <a:solidFill>
                  <a:schemeClr val="bg1"/>
                </a:solidFill>
              </a:rPr>
              <a:t>." The next day, he said, </a:t>
            </a:r>
            <a:r>
              <a:rPr lang="en-US" sz="2700" u="sng" dirty="0">
                <a:solidFill>
                  <a:schemeClr val="bg1"/>
                </a:solidFill>
              </a:rPr>
              <a:t>he bought a Buick and God appeared, directing him to heal the sick</a:t>
            </a:r>
            <a:r>
              <a:rPr lang="en-US" sz="2700" dirty="0">
                <a:solidFill>
                  <a:schemeClr val="bg1"/>
                </a:solidFill>
              </a:rPr>
              <a:t>. In </a:t>
            </a:r>
            <a:r>
              <a:rPr lang="en-US" sz="2700" u="sng" dirty="0">
                <a:solidFill>
                  <a:schemeClr val="bg1"/>
                </a:solidFill>
              </a:rPr>
              <a:t>1947</a:t>
            </a:r>
            <a:r>
              <a:rPr lang="en-US" sz="2700" dirty="0">
                <a:solidFill>
                  <a:schemeClr val="bg1"/>
                </a:solidFill>
              </a:rPr>
              <a:t>, he conducted his first healing service in downtown Enid, Oklahoma where Oral's healing ministry was launched. The </a:t>
            </a:r>
            <a:r>
              <a:rPr lang="en-US" sz="2700" u="sng" dirty="0">
                <a:solidFill>
                  <a:srgbClr val="FFFFCC"/>
                </a:solidFill>
              </a:rPr>
              <a:t>Charismatic movement </a:t>
            </a:r>
            <a:r>
              <a:rPr lang="en-US" sz="2700" dirty="0">
                <a:solidFill>
                  <a:schemeClr val="bg1"/>
                </a:solidFill>
              </a:rPr>
              <a:t>is distinguished from Pentecostalism by making the </a:t>
            </a:r>
            <a:r>
              <a:rPr lang="en-US" sz="2700" u="sng" dirty="0">
                <a:solidFill>
                  <a:schemeClr val="bg1"/>
                </a:solidFill>
              </a:rPr>
              <a:t>act of speaking in tongues no longer necessary</a:t>
            </a:r>
            <a:r>
              <a:rPr lang="en-US" sz="2700" dirty="0">
                <a:solidFill>
                  <a:schemeClr val="bg1"/>
                </a:solidFill>
              </a:rPr>
              <a:t> as evidence of baptism with the Holy Spirit, and giving prominence to a </a:t>
            </a:r>
            <a:r>
              <a:rPr lang="en-US" sz="2700" u="sng" dirty="0">
                <a:solidFill>
                  <a:schemeClr val="bg1"/>
                </a:solidFill>
              </a:rPr>
              <a:t>diversity of spiritual gifts</a:t>
            </a:r>
            <a:r>
              <a:rPr lang="en-US" sz="2700" dirty="0">
                <a:solidFill>
                  <a:schemeClr val="bg1"/>
                </a:solidFill>
              </a:rPr>
              <a:t>. The term charismatic derives from the Greek word </a:t>
            </a:r>
            <a:r>
              <a:rPr lang="en-US" sz="2700" dirty="0" err="1">
                <a:solidFill>
                  <a:schemeClr val="bg1"/>
                </a:solidFill>
              </a:rPr>
              <a:t>χάρισμ</a:t>
            </a:r>
            <a:r>
              <a:rPr lang="en-US" sz="2700" dirty="0">
                <a:solidFill>
                  <a:schemeClr val="bg1"/>
                </a:solidFill>
              </a:rPr>
              <a:t>α charisma ('gift', 'grace, favor’).  The beginning of the charismatic movement in historic Christian churches came in </a:t>
            </a:r>
            <a:r>
              <a:rPr lang="en-US" sz="2700" u="sng" dirty="0">
                <a:solidFill>
                  <a:schemeClr val="bg1"/>
                </a:solidFill>
              </a:rPr>
              <a:t>1960</a:t>
            </a:r>
            <a:r>
              <a:rPr lang="en-US" sz="2700" dirty="0">
                <a:solidFill>
                  <a:schemeClr val="bg1"/>
                </a:solidFill>
              </a:rPr>
              <a:t> at St. Mark's Episcopal Church in Van Nuys, California. </a:t>
            </a:r>
            <a:r>
              <a:rPr lang="en-US" sz="2700" u="sng" dirty="0">
                <a:solidFill>
                  <a:schemeClr val="bg1"/>
                </a:solidFill>
              </a:rPr>
              <a:t>Dennis Bennett</a:t>
            </a:r>
            <a:r>
              <a:rPr lang="en-US" sz="2700" dirty="0">
                <a:solidFill>
                  <a:schemeClr val="bg1"/>
                </a:solidFill>
              </a:rPr>
              <a:t>, the church's rector, announced to the congregation that he had </a:t>
            </a:r>
            <a:r>
              <a:rPr lang="en-US" sz="2700" u="sng" dirty="0">
                <a:solidFill>
                  <a:schemeClr val="bg1"/>
                </a:solidFill>
              </a:rPr>
              <a:t>received the outpouring of the Holy Spirit</a:t>
            </a:r>
            <a:r>
              <a:rPr lang="en-US" sz="2700" dirty="0">
                <a:solidFill>
                  <a:schemeClr val="bg1"/>
                </a:solidFill>
              </a:rPr>
              <a:t>. </a:t>
            </a:r>
          </a:p>
        </p:txBody>
      </p:sp>
      <p:sp>
        <p:nvSpPr>
          <p:cNvPr id="2" name="Slide Number Placeholder 1">
            <a:extLst>
              <a:ext uri="{FF2B5EF4-FFF2-40B4-BE49-F238E27FC236}">
                <a16:creationId xmlns:a16="http://schemas.microsoft.com/office/drawing/2014/main" id="{B0F508A2-041C-DB27-A801-B7D06B4D835B}"/>
              </a:ext>
            </a:extLst>
          </p:cNvPr>
          <p:cNvSpPr>
            <a:spLocks noGrp="1"/>
          </p:cNvSpPr>
          <p:nvPr>
            <p:ph type="sldNum" sz="quarter" idx="12"/>
          </p:nvPr>
        </p:nvSpPr>
        <p:spPr/>
        <p:txBody>
          <a:bodyPr/>
          <a:lstStyle/>
          <a:p>
            <a:fld id="{13397011-C6AF-4561-8AEF-0DCBEA7734D5}" type="slidenum">
              <a:rPr lang="en-US" smtClean="0"/>
              <a:t>39</a:t>
            </a:fld>
            <a:endParaRPr lang="en-US" dirty="0"/>
          </a:p>
        </p:txBody>
      </p:sp>
    </p:spTree>
    <p:extLst>
      <p:ext uri="{BB962C8B-B14F-4D97-AF65-F5344CB8AC3E}">
        <p14:creationId xmlns:p14="http://schemas.microsoft.com/office/powerpoint/2010/main" val="1729094288"/>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C66AA77-C70D-8061-27AA-0D463BB32F2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9EC1D48-F26C-DAB3-9C43-94911BAFC1EC}"/>
              </a:ext>
            </a:extLst>
          </p:cNvPr>
          <p:cNvSpPr txBox="1"/>
          <p:nvPr/>
        </p:nvSpPr>
        <p:spPr>
          <a:xfrm>
            <a:off x="802675" y="612844"/>
            <a:ext cx="10586649" cy="5632311"/>
          </a:xfrm>
          <a:prstGeom prst="rect">
            <a:avLst/>
          </a:prstGeom>
          <a:noFill/>
        </p:spPr>
        <p:txBody>
          <a:bodyPr wrap="square">
            <a:spAutoFit/>
          </a:bodyPr>
          <a:lstStyle/>
          <a:p>
            <a:r>
              <a:rPr lang="en-US" sz="3600" dirty="0">
                <a:solidFill>
                  <a:srgbClr val="FFFF99"/>
                </a:solidFill>
                <a:latin typeface="Arial" panose="020B0604020202020204" pitchFamily="34" charset="0"/>
                <a:cs typeface="Arial" panose="020B0604020202020204" pitchFamily="34" charset="0"/>
              </a:rPr>
              <a:t>1 Corinthians 2:10-12, NKJV</a:t>
            </a:r>
          </a:p>
          <a:p>
            <a:r>
              <a:rPr lang="en-US" sz="3600" dirty="0">
                <a:solidFill>
                  <a:schemeClr val="bg1"/>
                </a:solidFill>
                <a:latin typeface="Arial" panose="020B0604020202020204" pitchFamily="34" charset="0"/>
                <a:cs typeface="Arial" panose="020B0604020202020204" pitchFamily="34" charset="0"/>
              </a:rPr>
              <a:t>10 But God </a:t>
            </a:r>
            <a:r>
              <a:rPr lang="en-US" sz="3600" u="sng" dirty="0">
                <a:solidFill>
                  <a:schemeClr val="bg1"/>
                </a:solidFill>
                <a:latin typeface="Arial" panose="020B0604020202020204" pitchFamily="34" charset="0"/>
                <a:cs typeface="Arial" panose="020B0604020202020204" pitchFamily="34" charset="0"/>
              </a:rPr>
              <a:t>has revealed</a:t>
            </a:r>
            <a:r>
              <a:rPr lang="en-US" sz="3600" dirty="0">
                <a:solidFill>
                  <a:schemeClr val="bg1"/>
                </a:solidFill>
                <a:latin typeface="Arial" panose="020B0604020202020204" pitchFamily="34" charset="0"/>
                <a:cs typeface="Arial" panose="020B0604020202020204" pitchFamily="34" charset="0"/>
              </a:rPr>
              <a:t> them to us </a:t>
            </a:r>
            <a:r>
              <a:rPr lang="en-US" sz="3600" u="sng" dirty="0">
                <a:solidFill>
                  <a:schemeClr val="bg1"/>
                </a:solidFill>
                <a:latin typeface="Arial" panose="020B0604020202020204" pitchFamily="34" charset="0"/>
                <a:cs typeface="Arial" panose="020B0604020202020204" pitchFamily="34" charset="0"/>
              </a:rPr>
              <a:t>through His Spirit</a:t>
            </a:r>
            <a:r>
              <a:rPr lang="en-US" sz="3600" dirty="0">
                <a:solidFill>
                  <a:schemeClr val="bg1"/>
                </a:solidFill>
                <a:latin typeface="Arial" panose="020B0604020202020204" pitchFamily="34" charset="0"/>
                <a:cs typeface="Arial" panose="020B0604020202020204" pitchFamily="34" charset="0"/>
              </a:rPr>
              <a:t>. For the Spirit searches all things, yes, the deep things of God. 11 For what man knows the things of a man except the spirit of the man which is in him? Even so no one knows the things of God except the </a:t>
            </a:r>
            <a:r>
              <a:rPr lang="en-US" sz="3600" u="sng" dirty="0">
                <a:solidFill>
                  <a:schemeClr val="bg1"/>
                </a:solidFill>
                <a:latin typeface="Arial" panose="020B0604020202020204" pitchFamily="34" charset="0"/>
                <a:cs typeface="Arial" panose="020B0604020202020204" pitchFamily="34" charset="0"/>
              </a:rPr>
              <a:t>Spirit of God</a:t>
            </a:r>
            <a:r>
              <a:rPr lang="en-US" sz="3600" dirty="0">
                <a:solidFill>
                  <a:schemeClr val="bg1"/>
                </a:solidFill>
                <a:latin typeface="Arial" panose="020B0604020202020204" pitchFamily="34" charset="0"/>
                <a:cs typeface="Arial" panose="020B0604020202020204" pitchFamily="34" charset="0"/>
              </a:rPr>
              <a:t>. 12 Now we have received, not the spirit of the world, but the Spirit who is from God, that </a:t>
            </a:r>
            <a:r>
              <a:rPr lang="en-US" sz="3600" u="sng" dirty="0">
                <a:solidFill>
                  <a:schemeClr val="bg1"/>
                </a:solidFill>
                <a:latin typeface="Arial" panose="020B0604020202020204" pitchFamily="34" charset="0"/>
                <a:cs typeface="Arial" panose="020B0604020202020204" pitchFamily="34" charset="0"/>
              </a:rPr>
              <a:t>we might know the things that have been freely given to us by God.</a:t>
            </a:r>
          </a:p>
        </p:txBody>
      </p:sp>
      <p:sp>
        <p:nvSpPr>
          <p:cNvPr id="2" name="Slide Number Placeholder 1">
            <a:extLst>
              <a:ext uri="{FF2B5EF4-FFF2-40B4-BE49-F238E27FC236}">
                <a16:creationId xmlns:a16="http://schemas.microsoft.com/office/drawing/2014/main" id="{57EF573C-748C-0CC8-2300-466228AF92F0}"/>
              </a:ext>
            </a:extLst>
          </p:cNvPr>
          <p:cNvSpPr>
            <a:spLocks noGrp="1"/>
          </p:cNvSpPr>
          <p:nvPr>
            <p:ph type="sldNum" sz="quarter" idx="12"/>
          </p:nvPr>
        </p:nvSpPr>
        <p:spPr/>
        <p:txBody>
          <a:bodyPr/>
          <a:lstStyle/>
          <a:p>
            <a:fld id="{13397011-C6AF-4561-8AEF-0DCBEA7734D5}" type="slidenum">
              <a:rPr lang="en-US" smtClean="0"/>
              <a:t>4</a:t>
            </a:fld>
            <a:endParaRPr lang="en-US" dirty="0"/>
          </a:p>
        </p:txBody>
      </p:sp>
    </p:spTree>
    <p:extLst>
      <p:ext uri="{BB962C8B-B14F-4D97-AF65-F5344CB8AC3E}">
        <p14:creationId xmlns:p14="http://schemas.microsoft.com/office/powerpoint/2010/main" val="1640925465"/>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EDF5A6-B4B5-6716-2F2E-4044C9274B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5AA1257-6C6E-AD46-2346-DF2FC3817C92}"/>
              </a:ext>
            </a:extLst>
          </p:cNvPr>
          <p:cNvSpPr txBox="1"/>
          <p:nvPr/>
        </p:nvSpPr>
        <p:spPr>
          <a:xfrm>
            <a:off x="313026" y="235818"/>
            <a:ext cx="11565947" cy="6386364"/>
          </a:xfrm>
          <a:prstGeom prst="rect">
            <a:avLst/>
          </a:prstGeom>
          <a:noFill/>
        </p:spPr>
        <p:txBody>
          <a:bodyPr wrap="square">
            <a:spAutoFit/>
          </a:bodyPr>
          <a:lstStyle/>
          <a:p>
            <a:r>
              <a:rPr lang="en-US" sz="3200" dirty="0">
                <a:solidFill>
                  <a:srgbClr val="FFFFCC"/>
                </a:solidFill>
                <a:latin typeface="Arial" panose="020B0604020202020204" pitchFamily="34" charset="0"/>
                <a:cs typeface="Arial" panose="020B0604020202020204" pitchFamily="34" charset="0"/>
              </a:rPr>
              <a:t>Claims Regarding Ellen G. White’s “Visions”</a:t>
            </a:r>
            <a:endParaRPr lang="en-US" sz="1400" dirty="0">
              <a:solidFill>
                <a:srgbClr val="FFFFCC"/>
              </a:solidFill>
              <a:latin typeface="Arial" panose="020B0604020202020204" pitchFamily="34" charset="0"/>
              <a:cs typeface="Arial" panose="020B0604020202020204" pitchFamily="34" charset="0"/>
            </a:endParaRPr>
          </a:p>
          <a:p>
            <a:r>
              <a:rPr lang="en-US" sz="2900" dirty="0">
                <a:solidFill>
                  <a:schemeClr val="bg1"/>
                </a:solidFill>
                <a:latin typeface="Arial" panose="020B0604020202020204" pitchFamily="34" charset="0"/>
                <a:cs typeface="Arial" panose="020B0604020202020204" pitchFamily="34" charset="0"/>
              </a:rPr>
              <a:t>J. N. Loughborough, who had seen Ellen G. White in vision 50 times since 1852, and her husband, James White, listed several physical characteristics that marked the visions: "In passing into vision, she gives three enrapturing shouts of 'Glory!' which echo and re-echo, the second, and especially the third, fainter but more thrilling than the first, the voice resembling that of one quite a distance from you, and just going out of hearing…For a few moments she would swoon, having no strength. Then she would be instantly filled with superhuman strength, sometimes rising to her feet and walking about the room. She frequently moved her hands, arms, and head in gestures that were free and graceful…. She was utterly unconscious of everything transpiring around her, and viewed herself as removed from this world, and in the presence of heavenly beings. </a:t>
            </a:r>
          </a:p>
        </p:txBody>
      </p:sp>
      <p:sp>
        <p:nvSpPr>
          <p:cNvPr id="2" name="Slide Number Placeholder 1">
            <a:extLst>
              <a:ext uri="{FF2B5EF4-FFF2-40B4-BE49-F238E27FC236}">
                <a16:creationId xmlns:a16="http://schemas.microsoft.com/office/drawing/2014/main" id="{117B1A1D-261A-23DC-3FE2-87765FE85A32}"/>
              </a:ext>
            </a:extLst>
          </p:cNvPr>
          <p:cNvSpPr>
            <a:spLocks noGrp="1"/>
          </p:cNvSpPr>
          <p:nvPr>
            <p:ph type="sldNum" sz="quarter" idx="12"/>
          </p:nvPr>
        </p:nvSpPr>
        <p:spPr/>
        <p:txBody>
          <a:bodyPr/>
          <a:lstStyle/>
          <a:p>
            <a:fld id="{13397011-C6AF-4561-8AEF-0DCBEA7734D5}" type="slidenum">
              <a:rPr lang="en-US" smtClean="0"/>
              <a:t>40</a:t>
            </a:fld>
            <a:endParaRPr lang="en-US" dirty="0"/>
          </a:p>
        </p:txBody>
      </p:sp>
    </p:spTree>
    <p:extLst>
      <p:ext uri="{BB962C8B-B14F-4D97-AF65-F5344CB8AC3E}">
        <p14:creationId xmlns:p14="http://schemas.microsoft.com/office/powerpoint/2010/main" val="448199197"/>
      </p:ext>
    </p:extLst>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7E687C6-708A-972B-3905-1C6BD2E0E8C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92D8377-65A2-BCE7-4114-A5560BE72BAB}"/>
              </a:ext>
            </a:extLst>
          </p:cNvPr>
          <p:cNvSpPr txBox="1"/>
          <p:nvPr/>
        </p:nvSpPr>
        <p:spPr>
          <a:xfrm>
            <a:off x="754443" y="1843950"/>
            <a:ext cx="10683114" cy="3170099"/>
          </a:xfrm>
          <a:prstGeom prst="rect">
            <a:avLst/>
          </a:prstGeom>
          <a:noFill/>
        </p:spPr>
        <p:txBody>
          <a:bodyPr wrap="square">
            <a:spAutoFit/>
          </a:bodyPr>
          <a:lstStyle/>
          <a:p>
            <a:r>
              <a:rPr lang="en-US" sz="4000" dirty="0">
                <a:solidFill>
                  <a:schemeClr val="bg1"/>
                </a:solidFill>
                <a:latin typeface="Arial" panose="020B0604020202020204" pitchFamily="34" charset="0"/>
                <a:cs typeface="Arial" panose="020B0604020202020204" pitchFamily="34" charset="0"/>
              </a:rPr>
              <a:t>If we say that those false prophets contradict scripture, then we would be correct and have credited God’s revelation to what is written. So why do some continue to make claims of their own personal indwelling?</a:t>
            </a:r>
          </a:p>
        </p:txBody>
      </p:sp>
      <p:sp>
        <p:nvSpPr>
          <p:cNvPr id="2" name="Slide Number Placeholder 1">
            <a:extLst>
              <a:ext uri="{FF2B5EF4-FFF2-40B4-BE49-F238E27FC236}">
                <a16:creationId xmlns:a16="http://schemas.microsoft.com/office/drawing/2014/main" id="{87980821-38E3-67C6-169D-6CF2012C5A17}"/>
              </a:ext>
            </a:extLst>
          </p:cNvPr>
          <p:cNvSpPr>
            <a:spLocks noGrp="1"/>
          </p:cNvSpPr>
          <p:nvPr>
            <p:ph type="sldNum" sz="quarter" idx="12"/>
          </p:nvPr>
        </p:nvSpPr>
        <p:spPr/>
        <p:txBody>
          <a:bodyPr/>
          <a:lstStyle/>
          <a:p>
            <a:fld id="{13397011-C6AF-4561-8AEF-0DCBEA7734D5}" type="slidenum">
              <a:rPr lang="en-US" smtClean="0"/>
              <a:t>41</a:t>
            </a:fld>
            <a:endParaRPr lang="en-US" dirty="0"/>
          </a:p>
        </p:txBody>
      </p:sp>
    </p:spTree>
    <p:extLst>
      <p:ext uri="{BB962C8B-B14F-4D97-AF65-F5344CB8AC3E}">
        <p14:creationId xmlns:p14="http://schemas.microsoft.com/office/powerpoint/2010/main" val="1302176951"/>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9B2B1D9-A810-EA76-833B-EE1C0CA08D2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599C6FF-DF35-9F6A-F164-1086CE1C5ED1}"/>
              </a:ext>
            </a:extLst>
          </p:cNvPr>
          <p:cNvSpPr txBox="1"/>
          <p:nvPr/>
        </p:nvSpPr>
        <p:spPr>
          <a:xfrm>
            <a:off x="1069361" y="1920895"/>
            <a:ext cx="10053277" cy="3016210"/>
          </a:xfrm>
          <a:prstGeom prst="rect">
            <a:avLst/>
          </a:prstGeom>
          <a:noFill/>
        </p:spPr>
        <p:txBody>
          <a:bodyPr wrap="square">
            <a:spAutoFit/>
          </a:bodyPr>
          <a:lstStyle/>
          <a:p>
            <a:r>
              <a:rPr lang="en-US" sz="3800" dirty="0">
                <a:solidFill>
                  <a:schemeClr val="bg1"/>
                </a:solidFill>
                <a:latin typeface="Arial" panose="020B0604020202020204" pitchFamily="34" charset="0"/>
                <a:cs typeface="Arial" panose="020B0604020202020204" pitchFamily="34" charset="0"/>
              </a:rPr>
              <a:t>Claims of personal indwelling leads to false teaching about the word, God’s providence, God’s grace, God’s plan of salvation, and the Bible is discredited. Most people put their experiences above Bible teaching.</a:t>
            </a:r>
          </a:p>
        </p:txBody>
      </p:sp>
      <p:sp>
        <p:nvSpPr>
          <p:cNvPr id="2" name="Slide Number Placeholder 1">
            <a:extLst>
              <a:ext uri="{FF2B5EF4-FFF2-40B4-BE49-F238E27FC236}">
                <a16:creationId xmlns:a16="http://schemas.microsoft.com/office/drawing/2014/main" id="{0C339A48-E55B-0DE8-AE1D-FE1AF69CF0B4}"/>
              </a:ext>
            </a:extLst>
          </p:cNvPr>
          <p:cNvSpPr>
            <a:spLocks noGrp="1"/>
          </p:cNvSpPr>
          <p:nvPr>
            <p:ph type="sldNum" sz="quarter" idx="12"/>
          </p:nvPr>
        </p:nvSpPr>
        <p:spPr/>
        <p:txBody>
          <a:bodyPr/>
          <a:lstStyle/>
          <a:p>
            <a:fld id="{13397011-C6AF-4561-8AEF-0DCBEA7734D5}" type="slidenum">
              <a:rPr lang="en-US" smtClean="0"/>
              <a:t>42</a:t>
            </a:fld>
            <a:endParaRPr lang="en-US" dirty="0"/>
          </a:p>
        </p:txBody>
      </p:sp>
    </p:spTree>
    <p:extLst>
      <p:ext uri="{BB962C8B-B14F-4D97-AF65-F5344CB8AC3E}">
        <p14:creationId xmlns:p14="http://schemas.microsoft.com/office/powerpoint/2010/main" val="3604823307"/>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346004F-6119-4605-A6F8-4DA87076CEC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42A9E9E-45BC-8658-C778-AACA6FFB81DA}"/>
              </a:ext>
            </a:extLst>
          </p:cNvPr>
          <p:cNvSpPr txBox="1"/>
          <p:nvPr/>
        </p:nvSpPr>
        <p:spPr>
          <a:xfrm>
            <a:off x="721585" y="889843"/>
            <a:ext cx="10748830" cy="5078313"/>
          </a:xfrm>
          <a:prstGeom prst="rect">
            <a:avLst/>
          </a:prstGeom>
          <a:noFill/>
        </p:spPr>
        <p:txBody>
          <a:bodyPr wrap="square">
            <a:spAutoFit/>
          </a:bodyPr>
          <a:lstStyle/>
          <a:p>
            <a:r>
              <a:rPr lang="en-US" sz="3600" dirty="0">
                <a:solidFill>
                  <a:srgbClr val="FFFFCC"/>
                </a:solidFill>
              </a:rPr>
              <a:t>Matthew 7:21-23 NKJV</a:t>
            </a:r>
          </a:p>
          <a:p>
            <a:r>
              <a:rPr lang="en-US" sz="3600" dirty="0">
                <a:solidFill>
                  <a:schemeClr val="bg1"/>
                </a:solidFill>
              </a:rPr>
              <a:t>“Not everyone who says to Me, ‘Lord, Lord,’ shall enter the kingdom of heaven, but he who does the will of My Father in heaven. Many will say to Me in that day, ‘Lord, Lord, have we not </a:t>
            </a:r>
            <a:r>
              <a:rPr lang="en-US" sz="3600" u="sng" dirty="0">
                <a:solidFill>
                  <a:schemeClr val="bg1"/>
                </a:solidFill>
              </a:rPr>
              <a:t>prophesied</a:t>
            </a:r>
            <a:r>
              <a:rPr lang="en-US" sz="3600" dirty="0">
                <a:solidFill>
                  <a:schemeClr val="bg1"/>
                </a:solidFill>
              </a:rPr>
              <a:t> in Your name, </a:t>
            </a:r>
            <a:r>
              <a:rPr lang="en-US" sz="3600" u="sng" dirty="0">
                <a:solidFill>
                  <a:schemeClr val="bg1"/>
                </a:solidFill>
              </a:rPr>
              <a:t>cast out demons</a:t>
            </a:r>
            <a:r>
              <a:rPr lang="en-US" sz="3600" dirty="0">
                <a:solidFill>
                  <a:schemeClr val="bg1"/>
                </a:solidFill>
              </a:rPr>
              <a:t> in Your name, and done </a:t>
            </a:r>
            <a:r>
              <a:rPr lang="en-US" sz="3600" u="sng" dirty="0">
                <a:solidFill>
                  <a:schemeClr val="bg1"/>
                </a:solidFill>
              </a:rPr>
              <a:t>many wonders</a:t>
            </a:r>
            <a:r>
              <a:rPr lang="en-US" sz="3600" dirty="0">
                <a:solidFill>
                  <a:schemeClr val="bg1"/>
                </a:solidFill>
              </a:rPr>
              <a:t> in Your name?’ And then I will declare to them, ‘</a:t>
            </a:r>
            <a:r>
              <a:rPr lang="en-US" sz="3600" u="sng" dirty="0">
                <a:solidFill>
                  <a:schemeClr val="bg1"/>
                </a:solidFill>
              </a:rPr>
              <a:t>I never knew you; depart from Me, you who practice lawlessness</a:t>
            </a:r>
            <a:r>
              <a:rPr lang="en-US" sz="3600" dirty="0">
                <a:solidFill>
                  <a:schemeClr val="bg1"/>
                </a:solidFill>
              </a:rPr>
              <a:t>!’</a:t>
            </a:r>
          </a:p>
        </p:txBody>
      </p:sp>
      <p:sp>
        <p:nvSpPr>
          <p:cNvPr id="2" name="Slide Number Placeholder 1">
            <a:extLst>
              <a:ext uri="{FF2B5EF4-FFF2-40B4-BE49-F238E27FC236}">
                <a16:creationId xmlns:a16="http://schemas.microsoft.com/office/drawing/2014/main" id="{A3A89B39-71F4-A095-977B-AB08EE9E3619}"/>
              </a:ext>
            </a:extLst>
          </p:cNvPr>
          <p:cNvSpPr>
            <a:spLocks noGrp="1"/>
          </p:cNvSpPr>
          <p:nvPr>
            <p:ph type="sldNum" sz="quarter" idx="12"/>
          </p:nvPr>
        </p:nvSpPr>
        <p:spPr/>
        <p:txBody>
          <a:bodyPr/>
          <a:lstStyle/>
          <a:p>
            <a:fld id="{13397011-C6AF-4561-8AEF-0DCBEA7734D5}" type="slidenum">
              <a:rPr lang="en-US" smtClean="0"/>
              <a:t>43</a:t>
            </a:fld>
            <a:endParaRPr lang="en-US" dirty="0"/>
          </a:p>
        </p:txBody>
      </p:sp>
    </p:spTree>
    <p:extLst>
      <p:ext uri="{BB962C8B-B14F-4D97-AF65-F5344CB8AC3E}">
        <p14:creationId xmlns:p14="http://schemas.microsoft.com/office/powerpoint/2010/main" val="1001666093"/>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A3EC7CD-B322-4F76-DF7E-70A7526BA6EC}"/>
            </a:ext>
          </a:extLst>
        </p:cNvPr>
        <p:cNvGrpSpPr/>
        <p:nvPr/>
      </p:nvGrpSpPr>
      <p:grpSpPr>
        <a:xfrm>
          <a:off x="0" y="0"/>
          <a:ext cx="0" cy="0"/>
          <a:chOff x="0" y="0"/>
          <a:chExt cx="0" cy="0"/>
        </a:xfrm>
      </p:grpSpPr>
      <p:sp>
        <p:nvSpPr>
          <p:cNvPr id="5" name="Rectangle 2">
            <a:extLst>
              <a:ext uri="{FF2B5EF4-FFF2-40B4-BE49-F238E27FC236}">
                <a16:creationId xmlns:a16="http://schemas.microsoft.com/office/drawing/2014/main" id="{7FF7E77C-EDAA-95D1-E958-B8717B4DFCC0}"/>
              </a:ext>
            </a:extLst>
          </p:cNvPr>
          <p:cNvSpPr>
            <a:spLocks noGrp="1" noChangeArrowheads="1"/>
          </p:cNvSpPr>
          <p:nvPr>
            <p:ph type="title"/>
          </p:nvPr>
        </p:nvSpPr>
        <p:spPr>
          <a:xfrm>
            <a:off x="588145" y="2580991"/>
            <a:ext cx="10630316" cy="1696018"/>
          </a:xfrm>
        </p:spPr>
        <p:txBody>
          <a:bodyPr>
            <a:noAutofit/>
          </a:bodyPr>
          <a:lstStyle/>
          <a:p>
            <a:pPr eaLnBrk="1" hangingPunct="1">
              <a:defRPr/>
            </a:pPr>
            <a:r>
              <a:rPr lang="en-US" altLang="en-US" sz="6000" dirty="0">
                <a:solidFill>
                  <a:srgbClr val="FFFFCC"/>
                </a:solidFill>
                <a:latin typeface="Arial" panose="020B0604020202020204" pitchFamily="34" charset="0"/>
                <a:ea typeface="Tahoma" panose="020B0604030504040204" pitchFamily="34" charset="0"/>
                <a:cs typeface="Arial" panose="020B0604020202020204" pitchFamily="34" charset="0"/>
              </a:rPr>
              <a:t>What Is the Purpose of the Holy Spirit?</a:t>
            </a:r>
          </a:p>
        </p:txBody>
      </p:sp>
      <p:sp>
        <p:nvSpPr>
          <p:cNvPr id="2" name="Slide Number Placeholder 1">
            <a:extLst>
              <a:ext uri="{FF2B5EF4-FFF2-40B4-BE49-F238E27FC236}">
                <a16:creationId xmlns:a16="http://schemas.microsoft.com/office/drawing/2014/main" id="{5FB97D8C-77C7-456C-E66F-E037BFA6CE37}"/>
              </a:ext>
            </a:extLst>
          </p:cNvPr>
          <p:cNvSpPr>
            <a:spLocks noGrp="1"/>
          </p:cNvSpPr>
          <p:nvPr>
            <p:ph type="sldNum" sz="quarter" idx="12"/>
          </p:nvPr>
        </p:nvSpPr>
        <p:spPr/>
        <p:txBody>
          <a:bodyPr/>
          <a:lstStyle/>
          <a:p>
            <a:fld id="{13397011-C6AF-4561-8AEF-0DCBEA7734D5}" type="slidenum">
              <a:rPr lang="en-US" smtClean="0"/>
              <a:t>44</a:t>
            </a:fld>
            <a:endParaRPr lang="en-US" dirty="0"/>
          </a:p>
        </p:txBody>
      </p:sp>
    </p:spTree>
    <p:extLst>
      <p:ext uri="{BB962C8B-B14F-4D97-AF65-F5344CB8AC3E}">
        <p14:creationId xmlns:p14="http://schemas.microsoft.com/office/powerpoint/2010/main" val="2095191486"/>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76E8580-790D-7E91-662B-4EA3417E3497}"/>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8C1DFE-2058-D7B5-649F-487AC2185B16}"/>
              </a:ext>
            </a:extLst>
          </p:cNvPr>
          <p:cNvSpPr>
            <a:spLocks noGrp="1"/>
          </p:cNvSpPr>
          <p:nvPr>
            <p:ph type="sldNum" sz="quarter" idx="12"/>
          </p:nvPr>
        </p:nvSpPr>
        <p:spPr/>
        <p:txBody>
          <a:bodyPr/>
          <a:lstStyle/>
          <a:p>
            <a:fld id="{13397011-C6AF-4561-8AEF-0DCBEA7734D5}" type="slidenum">
              <a:rPr lang="en-US" smtClean="0"/>
              <a:t>45</a:t>
            </a:fld>
            <a:endParaRPr lang="en-US" dirty="0"/>
          </a:p>
        </p:txBody>
      </p:sp>
      <p:sp>
        <p:nvSpPr>
          <p:cNvPr id="4" name="TextBox 3">
            <a:extLst>
              <a:ext uri="{FF2B5EF4-FFF2-40B4-BE49-F238E27FC236}">
                <a16:creationId xmlns:a16="http://schemas.microsoft.com/office/drawing/2014/main" id="{93ED78FA-D1F9-0FB8-C069-2D2FEB0585B7}"/>
              </a:ext>
            </a:extLst>
          </p:cNvPr>
          <p:cNvSpPr txBox="1"/>
          <p:nvPr/>
        </p:nvSpPr>
        <p:spPr>
          <a:xfrm>
            <a:off x="621528" y="889843"/>
            <a:ext cx="10948943" cy="5078313"/>
          </a:xfrm>
          <a:prstGeom prst="rect">
            <a:avLst/>
          </a:prstGeom>
          <a:noFill/>
        </p:spPr>
        <p:txBody>
          <a:bodyPr wrap="square">
            <a:spAutoFit/>
          </a:bodyPr>
          <a:lstStyle/>
          <a:p>
            <a:r>
              <a:rPr lang="en-US" sz="3600" dirty="0">
                <a:solidFill>
                  <a:srgbClr val="FFFF99"/>
                </a:solidFill>
              </a:rPr>
              <a:t>2 Peter 1:19-21, NKJV</a:t>
            </a:r>
          </a:p>
          <a:p>
            <a:r>
              <a:rPr lang="en-US" sz="3600" dirty="0">
                <a:solidFill>
                  <a:schemeClr val="bg1"/>
                </a:solidFill>
              </a:rPr>
              <a:t>19 And so we have the </a:t>
            </a:r>
            <a:r>
              <a:rPr lang="en-US" sz="3600" u="sng" dirty="0">
                <a:solidFill>
                  <a:schemeClr val="bg1"/>
                </a:solidFill>
              </a:rPr>
              <a:t>prophetic word confirmed</a:t>
            </a:r>
            <a:r>
              <a:rPr lang="en-US" sz="3600" dirty="0">
                <a:solidFill>
                  <a:schemeClr val="bg1"/>
                </a:solidFill>
              </a:rPr>
              <a:t>, which you do well to heed as a light that shines in a dark place, until the day dawns and the morning star rises in your hearts; 20 knowing this first, that no prophecy of Scripture is of any private interpretation, 21 for prophecy never came by the will of man, but </a:t>
            </a:r>
            <a:r>
              <a:rPr lang="en-US" sz="3600" u="sng" dirty="0">
                <a:solidFill>
                  <a:schemeClr val="bg1"/>
                </a:solidFill>
              </a:rPr>
              <a:t>holy men of God spoke</a:t>
            </a:r>
            <a:r>
              <a:rPr lang="en-US" sz="3600" dirty="0">
                <a:solidFill>
                  <a:schemeClr val="bg1"/>
                </a:solidFill>
              </a:rPr>
              <a:t> as they were </a:t>
            </a:r>
            <a:r>
              <a:rPr lang="en-US" sz="3600" u="sng" dirty="0">
                <a:solidFill>
                  <a:schemeClr val="bg1"/>
                </a:solidFill>
              </a:rPr>
              <a:t>moved by the Holy Spirit</a:t>
            </a:r>
            <a:r>
              <a:rPr lang="en-US" sz="3600" dirty="0">
                <a:solidFill>
                  <a:schemeClr val="bg1"/>
                </a:solidFill>
              </a:rPr>
              <a:t>.</a:t>
            </a:r>
          </a:p>
        </p:txBody>
      </p:sp>
    </p:spTree>
    <p:extLst>
      <p:ext uri="{BB962C8B-B14F-4D97-AF65-F5344CB8AC3E}">
        <p14:creationId xmlns:p14="http://schemas.microsoft.com/office/powerpoint/2010/main" val="3697901982"/>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73AF168-B9F0-B1D4-27CE-ABE5C976ECD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AE20E1-5433-5238-5D24-01227802916D}"/>
              </a:ext>
            </a:extLst>
          </p:cNvPr>
          <p:cNvSpPr>
            <a:spLocks noGrp="1"/>
          </p:cNvSpPr>
          <p:nvPr>
            <p:ph type="sldNum" sz="quarter" idx="12"/>
          </p:nvPr>
        </p:nvSpPr>
        <p:spPr/>
        <p:txBody>
          <a:bodyPr/>
          <a:lstStyle/>
          <a:p>
            <a:fld id="{13397011-C6AF-4561-8AEF-0DCBEA7734D5}" type="slidenum">
              <a:rPr lang="en-US" smtClean="0"/>
              <a:t>46</a:t>
            </a:fld>
            <a:endParaRPr lang="en-US" dirty="0"/>
          </a:p>
        </p:txBody>
      </p:sp>
      <p:sp>
        <p:nvSpPr>
          <p:cNvPr id="4" name="TextBox 3">
            <a:extLst>
              <a:ext uri="{FF2B5EF4-FFF2-40B4-BE49-F238E27FC236}">
                <a16:creationId xmlns:a16="http://schemas.microsoft.com/office/drawing/2014/main" id="{9C61B308-F6BE-B127-8904-E07B54FBCCF8}"/>
              </a:ext>
            </a:extLst>
          </p:cNvPr>
          <p:cNvSpPr txBox="1"/>
          <p:nvPr/>
        </p:nvSpPr>
        <p:spPr>
          <a:xfrm>
            <a:off x="1403112" y="1997839"/>
            <a:ext cx="9385775" cy="2862322"/>
          </a:xfrm>
          <a:prstGeom prst="rect">
            <a:avLst/>
          </a:prstGeom>
          <a:noFill/>
        </p:spPr>
        <p:txBody>
          <a:bodyPr wrap="square">
            <a:spAutoFit/>
          </a:bodyPr>
          <a:lstStyle/>
          <a:p>
            <a:r>
              <a:rPr lang="en-US" sz="3600" dirty="0">
                <a:solidFill>
                  <a:srgbClr val="FFFF99"/>
                </a:solidFill>
              </a:rPr>
              <a:t>Mark 16:20, NKJV</a:t>
            </a:r>
          </a:p>
          <a:p>
            <a:r>
              <a:rPr lang="en-US" sz="3600" dirty="0">
                <a:solidFill>
                  <a:schemeClr val="bg1"/>
                </a:solidFill>
              </a:rPr>
              <a:t>And they went out and </a:t>
            </a:r>
            <a:r>
              <a:rPr lang="en-US" sz="3600" u="sng" dirty="0">
                <a:solidFill>
                  <a:schemeClr val="bg1"/>
                </a:solidFill>
              </a:rPr>
              <a:t>preached</a:t>
            </a:r>
            <a:r>
              <a:rPr lang="en-US" sz="3600" dirty="0">
                <a:solidFill>
                  <a:schemeClr val="bg1"/>
                </a:solidFill>
              </a:rPr>
              <a:t> everywhere, the Lord working with them and confirming the </a:t>
            </a:r>
            <a:r>
              <a:rPr lang="en-US" sz="3600" u="sng" dirty="0">
                <a:solidFill>
                  <a:schemeClr val="bg1"/>
                </a:solidFill>
              </a:rPr>
              <a:t>word</a:t>
            </a:r>
            <a:r>
              <a:rPr lang="en-US" sz="3600" dirty="0">
                <a:solidFill>
                  <a:schemeClr val="bg1"/>
                </a:solidFill>
              </a:rPr>
              <a:t> through the accompanying signs. Amen.</a:t>
            </a:r>
          </a:p>
        </p:txBody>
      </p:sp>
    </p:spTree>
    <p:extLst>
      <p:ext uri="{BB962C8B-B14F-4D97-AF65-F5344CB8AC3E}">
        <p14:creationId xmlns:p14="http://schemas.microsoft.com/office/powerpoint/2010/main" val="1588128490"/>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879CB5E-EF54-0FD4-4C91-8B12FB6CC3C9}"/>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9EDDFA5-F0CC-DF2F-92AD-D8EEDC8D686A}"/>
              </a:ext>
            </a:extLst>
          </p:cNvPr>
          <p:cNvSpPr txBox="1"/>
          <p:nvPr/>
        </p:nvSpPr>
        <p:spPr>
          <a:xfrm>
            <a:off x="347615" y="243512"/>
            <a:ext cx="11496770" cy="6370975"/>
          </a:xfrm>
          <a:prstGeom prst="rect">
            <a:avLst/>
          </a:prstGeom>
          <a:noFill/>
        </p:spPr>
        <p:txBody>
          <a:bodyPr wrap="square">
            <a:spAutoFit/>
          </a:bodyPr>
          <a:lstStyle/>
          <a:p>
            <a:pPr>
              <a:defRPr/>
            </a:pPr>
            <a:r>
              <a:rPr lang="en-US" sz="3400" b="1" dirty="0">
                <a:solidFill>
                  <a:srgbClr val="FFFFCC"/>
                </a:solidFill>
                <a:latin typeface="Arial" panose="020B0604020202020204" pitchFamily="34" charset="0"/>
                <a:cs typeface="Arial" panose="020B0604020202020204" pitchFamily="34" charset="0"/>
              </a:rPr>
              <a:t>John 14:26</a:t>
            </a:r>
            <a:r>
              <a:rPr lang="en-US" sz="3400" dirty="0">
                <a:solidFill>
                  <a:schemeClr val="bg1"/>
                </a:solidFill>
                <a:latin typeface="Arial" panose="020B0604020202020204" pitchFamily="34" charset="0"/>
                <a:cs typeface="Arial" panose="020B0604020202020204" pitchFamily="34" charset="0"/>
              </a:rPr>
              <a:t>, But the Helper, the Holy Spirit, whom the Father will send in My name, He will </a:t>
            </a:r>
            <a:r>
              <a:rPr lang="en-US" sz="3400" dirty="0">
                <a:solidFill>
                  <a:srgbClr val="FFFFCC"/>
                </a:solidFill>
                <a:latin typeface="Arial" panose="020B0604020202020204" pitchFamily="34" charset="0"/>
                <a:cs typeface="Arial" panose="020B0604020202020204" pitchFamily="34" charset="0"/>
              </a:rPr>
              <a:t>teach</a:t>
            </a:r>
            <a:r>
              <a:rPr lang="en-US" sz="3400" dirty="0">
                <a:solidFill>
                  <a:schemeClr val="bg1"/>
                </a:solidFill>
                <a:latin typeface="Arial" panose="020B0604020202020204" pitchFamily="34" charset="0"/>
                <a:cs typeface="Arial" panose="020B0604020202020204" pitchFamily="34" charset="0"/>
              </a:rPr>
              <a:t> you all things, and bring to your remembrance all things that I said to you. </a:t>
            </a:r>
          </a:p>
          <a:p>
            <a:pPr>
              <a:defRPr/>
            </a:pPr>
            <a:endParaRPr lang="en-US" sz="3400" dirty="0">
              <a:solidFill>
                <a:schemeClr val="bg1"/>
              </a:solidFill>
              <a:latin typeface="Arial" panose="020B0604020202020204" pitchFamily="34" charset="0"/>
              <a:cs typeface="Arial" panose="020B0604020202020204" pitchFamily="34" charset="0"/>
            </a:endParaRPr>
          </a:p>
          <a:p>
            <a:pPr>
              <a:defRPr/>
            </a:pPr>
            <a:r>
              <a:rPr lang="en-US" sz="3400" b="1" dirty="0">
                <a:solidFill>
                  <a:srgbClr val="FFFFCC"/>
                </a:solidFill>
                <a:latin typeface="Arial" panose="020B0604020202020204" pitchFamily="34" charset="0"/>
                <a:cs typeface="Arial" panose="020B0604020202020204" pitchFamily="34" charset="0"/>
              </a:rPr>
              <a:t>John 15:26</a:t>
            </a:r>
            <a:r>
              <a:rPr lang="en-US" sz="3400" dirty="0">
                <a:solidFill>
                  <a:schemeClr val="bg1"/>
                </a:solidFill>
                <a:latin typeface="Arial" panose="020B0604020202020204" pitchFamily="34" charset="0"/>
                <a:cs typeface="Arial" panose="020B0604020202020204" pitchFamily="34" charset="0"/>
              </a:rPr>
              <a:t>, “But when the Helper comes, whom I shall send to you from the Father, the Spirit of truth who proceeds from the Father, He will </a:t>
            </a:r>
            <a:r>
              <a:rPr lang="en-US" sz="3400" dirty="0">
                <a:solidFill>
                  <a:srgbClr val="FFFFCC"/>
                </a:solidFill>
                <a:latin typeface="Arial" panose="020B0604020202020204" pitchFamily="34" charset="0"/>
                <a:cs typeface="Arial" panose="020B0604020202020204" pitchFamily="34" charset="0"/>
              </a:rPr>
              <a:t>testify</a:t>
            </a:r>
            <a:r>
              <a:rPr lang="en-US" sz="3400" dirty="0">
                <a:solidFill>
                  <a:schemeClr val="bg1"/>
                </a:solidFill>
                <a:latin typeface="Arial" panose="020B0604020202020204" pitchFamily="34" charset="0"/>
                <a:cs typeface="Arial" panose="020B0604020202020204" pitchFamily="34" charset="0"/>
              </a:rPr>
              <a:t> of Me.</a:t>
            </a:r>
          </a:p>
          <a:p>
            <a:pPr>
              <a:defRPr/>
            </a:pPr>
            <a:endParaRPr lang="en-US" sz="3400" dirty="0">
              <a:solidFill>
                <a:schemeClr val="bg1"/>
              </a:solidFill>
              <a:latin typeface="Arial" panose="020B0604020202020204" pitchFamily="34" charset="0"/>
              <a:cs typeface="Arial" panose="020B0604020202020204" pitchFamily="34" charset="0"/>
            </a:endParaRPr>
          </a:p>
          <a:p>
            <a:pPr>
              <a:defRPr/>
            </a:pPr>
            <a:r>
              <a:rPr lang="en-US" sz="3400" b="1" dirty="0">
                <a:solidFill>
                  <a:srgbClr val="FFFFCC"/>
                </a:solidFill>
                <a:latin typeface="Arial" panose="020B0604020202020204" pitchFamily="34" charset="0"/>
                <a:cs typeface="Arial" panose="020B0604020202020204" pitchFamily="34" charset="0"/>
              </a:rPr>
              <a:t>John 16:13</a:t>
            </a:r>
            <a:r>
              <a:rPr lang="en-US" sz="3400" dirty="0">
                <a:solidFill>
                  <a:schemeClr val="bg1"/>
                </a:solidFill>
                <a:latin typeface="Arial" panose="020B0604020202020204" pitchFamily="34" charset="0"/>
                <a:cs typeface="Arial" panose="020B0604020202020204" pitchFamily="34" charset="0"/>
              </a:rPr>
              <a:t>, However, when He, the Spirit of truth, has come, He will guide you into all truth; for He will not speak on His own authority, but whatever He hears He will speak; and He will </a:t>
            </a:r>
            <a:r>
              <a:rPr lang="en-US" sz="3400" dirty="0">
                <a:solidFill>
                  <a:srgbClr val="FFFFCC"/>
                </a:solidFill>
                <a:latin typeface="Arial" panose="020B0604020202020204" pitchFamily="34" charset="0"/>
                <a:cs typeface="Arial" panose="020B0604020202020204" pitchFamily="34" charset="0"/>
              </a:rPr>
              <a:t>tell</a:t>
            </a:r>
            <a:r>
              <a:rPr lang="en-US" sz="3400" dirty="0">
                <a:solidFill>
                  <a:schemeClr val="bg1"/>
                </a:solidFill>
                <a:latin typeface="Arial" panose="020B0604020202020204" pitchFamily="34" charset="0"/>
                <a:cs typeface="Arial" panose="020B0604020202020204" pitchFamily="34" charset="0"/>
              </a:rPr>
              <a:t> you things to come.</a:t>
            </a:r>
          </a:p>
        </p:txBody>
      </p:sp>
      <p:sp>
        <p:nvSpPr>
          <p:cNvPr id="2" name="Slide Number Placeholder 1">
            <a:extLst>
              <a:ext uri="{FF2B5EF4-FFF2-40B4-BE49-F238E27FC236}">
                <a16:creationId xmlns:a16="http://schemas.microsoft.com/office/drawing/2014/main" id="{3A71C504-606C-025C-9FF5-89AD0D31A7AB}"/>
              </a:ext>
            </a:extLst>
          </p:cNvPr>
          <p:cNvSpPr>
            <a:spLocks noGrp="1"/>
          </p:cNvSpPr>
          <p:nvPr>
            <p:ph type="sldNum" sz="quarter" idx="12"/>
          </p:nvPr>
        </p:nvSpPr>
        <p:spPr/>
        <p:txBody>
          <a:bodyPr/>
          <a:lstStyle/>
          <a:p>
            <a:fld id="{13397011-C6AF-4561-8AEF-0DCBEA7734D5}" type="slidenum">
              <a:rPr lang="en-US" smtClean="0"/>
              <a:t>47</a:t>
            </a:fld>
            <a:endParaRPr lang="en-US" dirty="0"/>
          </a:p>
        </p:txBody>
      </p:sp>
      <p:sp>
        <p:nvSpPr>
          <p:cNvPr id="3" name="Oval 2">
            <a:extLst>
              <a:ext uri="{FF2B5EF4-FFF2-40B4-BE49-F238E27FC236}">
                <a16:creationId xmlns:a16="http://schemas.microsoft.com/office/drawing/2014/main" id="{70758767-7C3D-5896-5F0A-208EBB5F6FD3}"/>
              </a:ext>
            </a:extLst>
          </p:cNvPr>
          <p:cNvSpPr/>
          <p:nvPr/>
        </p:nvSpPr>
        <p:spPr>
          <a:xfrm>
            <a:off x="7323746" y="786214"/>
            <a:ext cx="1286854" cy="623843"/>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6C411E1-3980-00B3-B4CE-9F2714DD0051}"/>
              </a:ext>
            </a:extLst>
          </p:cNvPr>
          <p:cNvSpPr/>
          <p:nvPr/>
        </p:nvSpPr>
        <p:spPr>
          <a:xfrm>
            <a:off x="2548827" y="5990602"/>
            <a:ext cx="792579" cy="548310"/>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F1C3DAF2-E85A-01D2-8959-4FE8433C6AD1}"/>
              </a:ext>
            </a:extLst>
          </p:cNvPr>
          <p:cNvSpPr/>
          <p:nvPr/>
        </p:nvSpPr>
        <p:spPr>
          <a:xfrm>
            <a:off x="6775389" y="3369179"/>
            <a:ext cx="1360207" cy="623843"/>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943702"/>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00BE401-1028-DE04-6572-01E916D244BA}"/>
              </a:ext>
            </a:extLst>
          </p:cNvPr>
          <p:cNvSpPr txBox="1"/>
          <p:nvPr/>
        </p:nvSpPr>
        <p:spPr>
          <a:xfrm>
            <a:off x="302914" y="382012"/>
            <a:ext cx="11586172" cy="5632311"/>
          </a:xfrm>
          <a:prstGeom prst="rect">
            <a:avLst/>
          </a:prstGeom>
          <a:noFill/>
        </p:spPr>
        <p:txBody>
          <a:bodyPr wrap="square">
            <a:spAutoFit/>
          </a:bodyPr>
          <a:lstStyle/>
          <a:p>
            <a:pPr>
              <a:defRPr/>
            </a:pPr>
            <a:r>
              <a:rPr lang="en-US" sz="3600" b="1" dirty="0">
                <a:solidFill>
                  <a:srgbClr val="FFFFCC"/>
                </a:solidFill>
                <a:latin typeface="Arial" panose="020B0604020202020204" pitchFamily="34" charset="0"/>
                <a:cs typeface="Arial" panose="020B0604020202020204" pitchFamily="34" charset="0"/>
              </a:rPr>
              <a:t>John 17, </a:t>
            </a:r>
            <a:r>
              <a:rPr lang="en-US" sz="3600" dirty="0">
                <a:solidFill>
                  <a:srgbClr val="FFFFCC"/>
                </a:solidFill>
                <a:latin typeface="Arial" panose="020B0604020202020204" pitchFamily="34" charset="0"/>
                <a:cs typeface="Arial" panose="020B0604020202020204" pitchFamily="34" charset="0"/>
              </a:rPr>
              <a:t>Jesus emphasizes in His prayer to the Father about the work of the Apostles is through the word sent by the Helper (Holy Spirit).</a:t>
            </a:r>
          </a:p>
          <a:p>
            <a:pPr>
              <a:defRPr/>
            </a:pPr>
            <a:endParaRPr lang="en-US" sz="3600" dirty="0">
              <a:solidFill>
                <a:schemeClr val="bg1"/>
              </a:solidFill>
              <a:latin typeface="Arial" panose="020B0604020202020204" pitchFamily="34" charset="0"/>
              <a:cs typeface="Arial" panose="020B0604020202020204" pitchFamily="34" charset="0"/>
            </a:endParaRPr>
          </a:p>
          <a:p>
            <a:pPr>
              <a:defRPr/>
            </a:pPr>
            <a:r>
              <a:rPr lang="en-US" sz="3600" dirty="0">
                <a:solidFill>
                  <a:schemeClr val="bg1"/>
                </a:solidFill>
                <a:latin typeface="Arial" panose="020B0604020202020204" pitchFamily="34" charset="0"/>
                <a:cs typeface="Arial" panose="020B0604020202020204" pitchFamily="34" charset="0"/>
              </a:rPr>
              <a:t>  </a:t>
            </a:r>
            <a:r>
              <a:rPr lang="en-US" sz="3600" b="1" dirty="0">
                <a:solidFill>
                  <a:schemeClr val="bg1"/>
                </a:solidFill>
                <a:latin typeface="Arial" panose="020B0604020202020204" pitchFamily="34" charset="0"/>
                <a:cs typeface="Arial" panose="020B0604020202020204" pitchFamily="34" charset="0"/>
              </a:rPr>
              <a:t>8</a:t>
            </a:r>
            <a:r>
              <a:rPr lang="en-US" sz="3600" dirty="0">
                <a:solidFill>
                  <a:schemeClr val="bg1"/>
                </a:solidFill>
                <a:latin typeface="Arial" panose="020B0604020202020204" pitchFamily="34" charset="0"/>
                <a:cs typeface="Arial" panose="020B0604020202020204" pitchFamily="34" charset="0"/>
              </a:rPr>
              <a:t>  For I have given to them the </a:t>
            </a:r>
            <a:r>
              <a:rPr lang="en-US" sz="3600" u="sng" dirty="0">
                <a:solidFill>
                  <a:schemeClr val="bg1"/>
                </a:solidFill>
                <a:latin typeface="Arial" panose="020B0604020202020204" pitchFamily="34" charset="0"/>
                <a:cs typeface="Arial" panose="020B0604020202020204" pitchFamily="34" charset="0"/>
              </a:rPr>
              <a:t>words</a:t>
            </a:r>
            <a:r>
              <a:rPr lang="en-US" sz="3600" dirty="0">
                <a:solidFill>
                  <a:schemeClr val="bg1"/>
                </a:solidFill>
                <a:latin typeface="Arial" panose="020B0604020202020204" pitchFamily="34" charset="0"/>
                <a:cs typeface="Arial" panose="020B0604020202020204" pitchFamily="34" charset="0"/>
              </a:rPr>
              <a:t> which You </a:t>
            </a:r>
          </a:p>
          <a:p>
            <a:pPr>
              <a:defRPr/>
            </a:pPr>
            <a:r>
              <a:rPr lang="en-US" sz="3600" dirty="0">
                <a:solidFill>
                  <a:schemeClr val="bg1"/>
                </a:solidFill>
                <a:latin typeface="Arial" panose="020B0604020202020204" pitchFamily="34" charset="0"/>
                <a:cs typeface="Arial" panose="020B0604020202020204" pitchFamily="34" charset="0"/>
              </a:rPr>
              <a:t>      have given Me; and they have received them</a:t>
            </a:r>
          </a:p>
          <a:p>
            <a:pPr>
              <a:defRPr/>
            </a:pPr>
            <a:r>
              <a:rPr lang="en-US" sz="3600" b="1" dirty="0">
                <a:solidFill>
                  <a:schemeClr val="bg1"/>
                </a:solidFill>
                <a:latin typeface="Arial" panose="020B0604020202020204" pitchFamily="34" charset="0"/>
                <a:cs typeface="Arial" panose="020B0604020202020204" pitchFamily="34" charset="0"/>
              </a:rPr>
              <a:t>14</a:t>
            </a:r>
            <a:r>
              <a:rPr lang="en-US" sz="3600" dirty="0">
                <a:solidFill>
                  <a:schemeClr val="bg1"/>
                </a:solidFill>
                <a:latin typeface="Arial" panose="020B0604020202020204" pitchFamily="34" charset="0"/>
                <a:cs typeface="Arial" panose="020B0604020202020204" pitchFamily="34" charset="0"/>
              </a:rPr>
              <a:t>  I have given them Your </a:t>
            </a:r>
            <a:r>
              <a:rPr lang="en-US" sz="3600" u="sng" dirty="0">
                <a:solidFill>
                  <a:schemeClr val="bg1"/>
                </a:solidFill>
                <a:latin typeface="Arial" panose="020B0604020202020204" pitchFamily="34" charset="0"/>
                <a:cs typeface="Arial" panose="020B0604020202020204" pitchFamily="34" charset="0"/>
              </a:rPr>
              <a:t>word.</a:t>
            </a:r>
            <a:endParaRPr lang="en-US" sz="3600" dirty="0">
              <a:solidFill>
                <a:schemeClr val="bg1"/>
              </a:solidFill>
              <a:latin typeface="Arial" panose="020B0604020202020204" pitchFamily="34" charset="0"/>
              <a:cs typeface="Arial" panose="020B0604020202020204" pitchFamily="34" charset="0"/>
            </a:endParaRPr>
          </a:p>
          <a:p>
            <a:pPr>
              <a:defRPr/>
            </a:pPr>
            <a:r>
              <a:rPr lang="en-US" sz="3600" b="1" dirty="0">
                <a:solidFill>
                  <a:schemeClr val="bg1"/>
                </a:solidFill>
                <a:latin typeface="Arial" panose="020B0604020202020204" pitchFamily="34" charset="0"/>
                <a:cs typeface="Arial" panose="020B0604020202020204" pitchFamily="34" charset="0"/>
              </a:rPr>
              <a:t>17</a:t>
            </a:r>
            <a:r>
              <a:rPr lang="en-US" sz="3600" dirty="0">
                <a:solidFill>
                  <a:schemeClr val="bg1"/>
                </a:solidFill>
                <a:latin typeface="Arial" panose="020B0604020202020204" pitchFamily="34" charset="0"/>
                <a:cs typeface="Arial" panose="020B0604020202020204" pitchFamily="34" charset="0"/>
              </a:rPr>
              <a:t>  Sanctify them by Your truth. Your </a:t>
            </a:r>
            <a:r>
              <a:rPr lang="en-US" sz="3600" u="sng" dirty="0">
                <a:solidFill>
                  <a:schemeClr val="bg1"/>
                </a:solidFill>
                <a:latin typeface="Arial" panose="020B0604020202020204" pitchFamily="34" charset="0"/>
                <a:cs typeface="Arial" panose="020B0604020202020204" pitchFamily="34" charset="0"/>
              </a:rPr>
              <a:t>word</a:t>
            </a:r>
            <a:r>
              <a:rPr lang="en-US" sz="3600" dirty="0">
                <a:solidFill>
                  <a:schemeClr val="bg1"/>
                </a:solidFill>
                <a:latin typeface="Arial" panose="020B0604020202020204" pitchFamily="34" charset="0"/>
                <a:cs typeface="Arial" panose="020B0604020202020204" pitchFamily="34" charset="0"/>
              </a:rPr>
              <a:t> is truth</a:t>
            </a:r>
          </a:p>
          <a:p>
            <a:pPr>
              <a:defRPr/>
            </a:pPr>
            <a:r>
              <a:rPr lang="en-US" sz="3600" b="1" dirty="0">
                <a:solidFill>
                  <a:schemeClr val="bg1"/>
                </a:solidFill>
                <a:latin typeface="Arial" panose="020B0604020202020204" pitchFamily="34" charset="0"/>
                <a:cs typeface="Arial" panose="020B0604020202020204" pitchFamily="34" charset="0"/>
              </a:rPr>
              <a:t>20</a:t>
            </a:r>
            <a:r>
              <a:rPr lang="en-US" sz="3600" dirty="0">
                <a:solidFill>
                  <a:schemeClr val="bg1"/>
                </a:solidFill>
                <a:latin typeface="Arial" panose="020B0604020202020204" pitchFamily="34" charset="0"/>
                <a:cs typeface="Arial" panose="020B0604020202020204" pitchFamily="34" charset="0"/>
              </a:rPr>
              <a:t>  I do not pray for these alone, but also for those  </a:t>
            </a:r>
          </a:p>
          <a:p>
            <a:pPr>
              <a:defRPr/>
            </a:pPr>
            <a:r>
              <a:rPr lang="en-US" sz="3600" dirty="0">
                <a:solidFill>
                  <a:schemeClr val="bg1"/>
                </a:solidFill>
                <a:latin typeface="Arial" panose="020B0604020202020204" pitchFamily="34" charset="0"/>
                <a:cs typeface="Arial" panose="020B0604020202020204" pitchFamily="34" charset="0"/>
              </a:rPr>
              <a:t>      who will </a:t>
            </a:r>
            <a:r>
              <a:rPr lang="en-US" sz="3600" u="sng" dirty="0">
                <a:solidFill>
                  <a:schemeClr val="bg1"/>
                </a:solidFill>
                <a:latin typeface="Arial" panose="020B0604020202020204" pitchFamily="34" charset="0"/>
                <a:cs typeface="Arial" panose="020B0604020202020204" pitchFamily="34" charset="0"/>
              </a:rPr>
              <a:t>believe in Me through their word.</a:t>
            </a:r>
            <a:endParaRPr lang="en-US" sz="3600"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54DD0B9B-9015-1ABF-FFBE-5813677FBC1D}"/>
              </a:ext>
            </a:extLst>
          </p:cNvPr>
          <p:cNvSpPr>
            <a:spLocks noGrp="1"/>
          </p:cNvSpPr>
          <p:nvPr>
            <p:ph type="sldNum" sz="quarter" idx="12"/>
          </p:nvPr>
        </p:nvSpPr>
        <p:spPr/>
        <p:txBody>
          <a:bodyPr/>
          <a:lstStyle/>
          <a:p>
            <a:fld id="{13397011-C6AF-4561-8AEF-0DCBEA7734D5}" type="slidenum">
              <a:rPr lang="en-US" smtClean="0"/>
              <a:t>48</a:t>
            </a:fld>
            <a:endParaRPr lang="en-US" dirty="0"/>
          </a:p>
        </p:txBody>
      </p:sp>
    </p:spTree>
    <p:extLst>
      <p:ext uri="{BB962C8B-B14F-4D97-AF65-F5344CB8AC3E}">
        <p14:creationId xmlns:p14="http://schemas.microsoft.com/office/powerpoint/2010/main" val="1064959649"/>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7CB6E6-F5E5-72AD-19BE-78B5BB14AB2F}"/>
              </a:ext>
            </a:extLst>
          </p:cNvPr>
          <p:cNvSpPr txBox="1"/>
          <p:nvPr/>
        </p:nvSpPr>
        <p:spPr>
          <a:xfrm>
            <a:off x="1106409" y="2367171"/>
            <a:ext cx="9522360" cy="2031325"/>
          </a:xfrm>
          <a:prstGeom prst="rect">
            <a:avLst/>
          </a:prstGeom>
          <a:noFill/>
        </p:spPr>
        <p:txBody>
          <a:bodyPr wrap="square">
            <a:spAutoFit/>
          </a:bodyPr>
          <a:lstStyle/>
          <a:p>
            <a:r>
              <a:rPr lang="en-US" sz="4200" dirty="0">
                <a:solidFill>
                  <a:srgbClr val="FFFFCC"/>
                </a:solidFill>
              </a:rPr>
              <a:t>In a similar way, Jesus’ purpose was not about performing miracles, but to teach the word…</a:t>
            </a:r>
          </a:p>
        </p:txBody>
      </p:sp>
      <p:sp>
        <p:nvSpPr>
          <p:cNvPr id="2" name="Slide Number Placeholder 1">
            <a:extLst>
              <a:ext uri="{FF2B5EF4-FFF2-40B4-BE49-F238E27FC236}">
                <a16:creationId xmlns:a16="http://schemas.microsoft.com/office/drawing/2014/main" id="{DC04242B-6FEA-5253-83CF-42B633F55CEF}"/>
              </a:ext>
            </a:extLst>
          </p:cNvPr>
          <p:cNvSpPr>
            <a:spLocks noGrp="1"/>
          </p:cNvSpPr>
          <p:nvPr>
            <p:ph type="sldNum" sz="quarter" idx="12"/>
          </p:nvPr>
        </p:nvSpPr>
        <p:spPr/>
        <p:txBody>
          <a:bodyPr/>
          <a:lstStyle/>
          <a:p>
            <a:fld id="{13397011-C6AF-4561-8AEF-0DCBEA7734D5}" type="slidenum">
              <a:rPr lang="en-US" smtClean="0"/>
              <a:t>49</a:t>
            </a:fld>
            <a:endParaRPr lang="en-US" dirty="0"/>
          </a:p>
        </p:txBody>
      </p:sp>
    </p:spTree>
    <p:extLst>
      <p:ext uri="{BB962C8B-B14F-4D97-AF65-F5344CB8AC3E}">
        <p14:creationId xmlns:p14="http://schemas.microsoft.com/office/powerpoint/2010/main" val="2801681101"/>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4A80D-00C4-50C9-CE31-CC07BB996CB8}"/>
            </a:ext>
          </a:extLst>
        </p:cNvPr>
        <p:cNvGrpSpPr/>
        <p:nvPr/>
      </p:nvGrpSpPr>
      <p:grpSpPr>
        <a:xfrm>
          <a:off x="0" y="0"/>
          <a:ext cx="0" cy="0"/>
          <a:chOff x="0" y="0"/>
          <a:chExt cx="0" cy="0"/>
        </a:xfrm>
      </p:grpSpPr>
      <p:sp>
        <p:nvSpPr>
          <p:cNvPr id="15363" name="Rectangle 3">
            <a:extLst>
              <a:ext uri="{FF2B5EF4-FFF2-40B4-BE49-F238E27FC236}">
                <a16:creationId xmlns:a16="http://schemas.microsoft.com/office/drawing/2014/main" id="{0E9584E0-FE45-09BC-C61B-7F489F1E9735}"/>
              </a:ext>
            </a:extLst>
          </p:cNvPr>
          <p:cNvSpPr>
            <a:spLocks noChangeArrowheads="1"/>
          </p:cNvSpPr>
          <p:nvPr/>
        </p:nvSpPr>
        <p:spPr bwMode="auto">
          <a:xfrm>
            <a:off x="766241" y="2560447"/>
            <a:ext cx="10112586" cy="1569660"/>
          </a:xfrm>
          <a:prstGeom prst="rect">
            <a:avLst/>
          </a:prstGeom>
          <a:noFill/>
          <a:ln>
            <a:noFill/>
          </a:ln>
          <a:effectLst/>
        </p:spPr>
        <p:txBody>
          <a:bodyPr wrap="square">
            <a:spAutoFit/>
          </a:bodyPr>
          <a:lstStyle/>
          <a:p>
            <a:pPr>
              <a:defRPr/>
            </a:pPr>
            <a:r>
              <a:rPr lang="en-US" altLang="en-US" sz="48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Everything</a:t>
            </a:r>
            <a:r>
              <a:rPr lang="en-US" altLang="en-US"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we know about the Holy Spirit comes from </a:t>
            </a:r>
            <a:r>
              <a:rPr lang="en-US" altLang="en-US" sz="4800" u="sng" dirty="0">
                <a:solidFill>
                  <a:srgbClr val="FF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scripture</a:t>
            </a:r>
            <a:r>
              <a:rPr lang="en-US" altLang="en-US"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2" name="Slide Number Placeholder 1">
            <a:extLst>
              <a:ext uri="{FF2B5EF4-FFF2-40B4-BE49-F238E27FC236}">
                <a16:creationId xmlns:a16="http://schemas.microsoft.com/office/drawing/2014/main" id="{63DE753F-A13E-B510-3F6F-7CD1B99640C7}"/>
              </a:ext>
            </a:extLst>
          </p:cNvPr>
          <p:cNvSpPr>
            <a:spLocks noGrp="1"/>
          </p:cNvSpPr>
          <p:nvPr>
            <p:ph type="sldNum" sz="quarter" idx="12"/>
          </p:nvPr>
        </p:nvSpPr>
        <p:spPr/>
        <p:txBody>
          <a:bodyPr/>
          <a:lstStyle/>
          <a:p>
            <a:fld id="{13397011-C6AF-4561-8AEF-0DCBEA7734D5}" type="slidenum">
              <a:rPr lang="en-US" smtClean="0"/>
              <a:t>5</a:t>
            </a:fld>
            <a:endParaRPr lang="en-US" dirty="0"/>
          </a:p>
        </p:txBody>
      </p:sp>
    </p:spTree>
    <p:extLst>
      <p:ext uri="{BB962C8B-B14F-4D97-AF65-F5344CB8AC3E}">
        <p14:creationId xmlns:p14="http://schemas.microsoft.com/office/powerpoint/2010/main" val="2100489127"/>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37E3C9BD-6218-59EE-C1F0-64086E64A341}"/>
              </a:ext>
            </a:extLst>
          </p:cNvPr>
          <p:cNvSpPr>
            <a:spLocks noChangeArrowheads="1"/>
          </p:cNvSpPr>
          <p:nvPr/>
        </p:nvSpPr>
        <p:spPr bwMode="auto">
          <a:xfrm>
            <a:off x="450503" y="181957"/>
            <a:ext cx="11290993" cy="6494085"/>
          </a:xfrm>
          <a:prstGeom prst="rect">
            <a:avLst/>
          </a:prstGeom>
          <a:noFill/>
          <a:ln>
            <a:noFill/>
          </a:ln>
          <a:effectLst/>
        </p:spPr>
        <p:txBody>
          <a:bodyPr wrap="square" anchor="ctr">
            <a:spAutoFit/>
          </a:bodyPr>
          <a:lstStyle/>
          <a:p>
            <a:pPr>
              <a:defRPr/>
            </a:pPr>
            <a:r>
              <a:rPr lang="en-US" altLang="en-US" sz="3200" dirty="0">
                <a:solidFill>
                  <a:srgbClr val="FFFFCC"/>
                </a:solidFill>
                <a:ea typeface="Tahoma" panose="020B0604030504040204" pitchFamily="34" charset="0"/>
                <a:cs typeface="Tahoma" panose="020B0604030504040204" pitchFamily="34" charset="0"/>
              </a:rPr>
              <a:t>John 6:62-69, NKJV</a:t>
            </a:r>
          </a:p>
          <a:p>
            <a:pPr>
              <a:defRPr/>
            </a:pPr>
            <a:r>
              <a:rPr lang="en-US" altLang="en-US" sz="2400" dirty="0">
                <a:solidFill>
                  <a:schemeClr val="bg1"/>
                </a:solidFill>
                <a:ea typeface="Tahoma" panose="020B0604030504040204" pitchFamily="34" charset="0"/>
                <a:cs typeface="Tahoma" panose="020B0604030504040204" pitchFamily="34" charset="0"/>
              </a:rPr>
              <a:t>62b</a:t>
            </a:r>
            <a:r>
              <a:rPr lang="en-US" altLang="en-US" sz="3200" dirty="0">
                <a:solidFill>
                  <a:schemeClr val="bg1"/>
                </a:solidFill>
                <a:ea typeface="Tahoma" panose="020B0604030504040204" pitchFamily="34" charset="0"/>
                <a:cs typeface="Tahoma" panose="020B0604030504040204" pitchFamily="34" charset="0"/>
              </a:rPr>
              <a:t> </a:t>
            </a:r>
            <a:r>
              <a:rPr lang="en-US" altLang="en-US" sz="3200" u="sng" dirty="0">
                <a:solidFill>
                  <a:schemeClr val="bg1"/>
                </a:solidFill>
                <a:ea typeface="Tahoma" panose="020B0604030504040204" pitchFamily="34" charset="0"/>
                <a:cs typeface="Tahoma" panose="020B0604030504040204" pitchFamily="34" charset="0"/>
              </a:rPr>
              <a:t>The words that I speak to you are spirit, and they are life</a:t>
            </a:r>
            <a:r>
              <a:rPr lang="en-US" altLang="en-US" sz="2400" dirty="0">
                <a:solidFill>
                  <a:schemeClr val="bg1"/>
                </a:solidFill>
                <a:ea typeface="Tahoma" panose="020B0604030504040204" pitchFamily="34" charset="0"/>
                <a:cs typeface="Tahoma" panose="020B0604030504040204" pitchFamily="34" charset="0"/>
              </a:rPr>
              <a:t>. 64 </a:t>
            </a:r>
            <a:r>
              <a:rPr lang="en-US" altLang="en-US" sz="3200" dirty="0">
                <a:solidFill>
                  <a:schemeClr val="bg1"/>
                </a:solidFill>
                <a:ea typeface="Tahoma" panose="020B0604030504040204" pitchFamily="34" charset="0"/>
                <a:cs typeface="Tahoma" panose="020B0604030504040204" pitchFamily="34" charset="0"/>
              </a:rPr>
              <a:t>But there are some of you who do not believe.” For Jesus knew from the beginning who they were who did not believe, and who would betray Him. </a:t>
            </a:r>
            <a:r>
              <a:rPr lang="en-US" altLang="en-US" sz="2400" dirty="0">
                <a:solidFill>
                  <a:schemeClr val="bg1"/>
                </a:solidFill>
                <a:ea typeface="Tahoma" panose="020B0604030504040204" pitchFamily="34" charset="0"/>
                <a:cs typeface="Tahoma" panose="020B0604030504040204" pitchFamily="34" charset="0"/>
              </a:rPr>
              <a:t>65</a:t>
            </a:r>
            <a:r>
              <a:rPr lang="en-US" altLang="en-US" sz="3200" dirty="0">
                <a:solidFill>
                  <a:schemeClr val="bg1"/>
                </a:solidFill>
                <a:ea typeface="Tahoma" panose="020B0604030504040204" pitchFamily="34" charset="0"/>
                <a:cs typeface="Tahoma" panose="020B0604030504040204" pitchFamily="34" charset="0"/>
              </a:rPr>
              <a:t> And He said, “Therefore I have said to you that no one can come to Me unless it has been granted to him by My Father.” </a:t>
            </a:r>
            <a:r>
              <a:rPr lang="en-US" altLang="en-US" sz="2400" dirty="0">
                <a:solidFill>
                  <a:schemeClr val="bg1"/>
                </a:solidFill>
                <a:ea typeface="Tahoma" panose="020B0604030504040204" pitchFamily="34" charset="0"/>
                <a:cs typeface="Tahoma" panose="020B0604030504040204" pitchFamily="34" charset="0"/>
              </a:rPr>
              <a:t>66</a:t>
            </a:r>
            <a:r>
              <a:rPr lang="en-US" altLang="en-US" sz="3200" dirty="0">
                <a:solidFill>
                  <a:schemeClr val="bg1"/>
                </a:solidFill>
                <a:ea typeface="Tahoma" panose="020B0604030504040204" pitchFamily="34" charset="0"/>
                <a:cs typeface="Tahoma" panose="020B0604030504040204" pitchFamily="34" charset="0"/>
              </a:rPr>
              <a:t> From that time many of His disciples went back and walked with Him no more. </a:t>
            </a:r>
            <a:r>
              <a:rPr lang="en-US" altLang="en-US" sz="2400" dirty="0">
                <a:solidFill>
                  <a:schemeClr val="bg1"/>
                </a:solidFill>
                <a:ea typeface="Tahoma" panose="020B0604030504040204" pitchFamily="34" charset="0"/>
                <a:cs typeface="Tahoma" panose="020B0604030504040204" pitchFamily="34" charset="0"/>
              </a:rPr>
              <a:t>67</a:t>
            </a:r>
            <a:r>
              <a:rPr lang="en-US" altLang="en-US" sz="3200" dirty="0">
                <a:solidFill>
                  <a:schemeClr val="bg1"/>
                </a:solidFill>
                <a:ea typeface="Tahoma" panose="020B0604030504040204" pitchFamily="34" charset="0"/>
                <a:cs typeface="Tahoma" panose="020B0604030504040204" pitchFamily="34" charset="0"/>
              </a:rPr>
              <a:t> Then Jesus said to the twelve, “Do you also want to go away?” </a:t>
            </a:r>
            <a:r>
              <a:rPr lang="en-US" altLang="en-US" sz="2400" dirty="0">
                <a:solidFill>
                  <a:schemeClr val="bg1"/>
                </a:solidFill>
                <a:ea typeface="Tahoma" panose="020B0604030504040204" pitchFamily="34" charset="0"/>
                <a:cs typeface="Tahoma" panose="020B0604030504040204" pitchFamily="34" charset="0"/>
              </a:rPr>
              <a:t>68</a:t>
            </a:r>
            <a:r>
              <a:rPr lang="en-US" altLang="en-US" sz="3200" dirty="0">
                <a:solidFill>
                  <a:schemeClr val="bg1"/>
                </a:solidFill>
                <a:ea typeface="Tahoma" panose="020B0604030504040204" pitchFamily="34" charset="0"/>
                <a:cs typeface="Tahoma" panose="020B0604030504040204" pitchFamily="34" charset="0"/>
              </a:rPr>
              <a:t> But Simon Peter answered Him, “Lord, to whom shall we go? You have the words of eternal life. </a:t>
            </a:r>
            <a:r>
              <a:rPr lang="en-US" altLang="en-US" sz="2400" dirty="0">
                <a:solidFill>
                  <a:schemeClr val="bg1"/>
                </a:solidFill>
                <a:ea typeface="Tahoma" panose="020B0604030504040204" pitchFamily="34" charset="0"/>
                <a:cs typeface="Tahoma" panose="020B0604030504040204" pitchFamily="34" charset="0"/>
              </a:rPr>
              <a:t>69</a:t>
            </a:r>
            <a:r>
              <a:rPr lang="en-US" altLang="en-US" sz="3200" dirty="0">
                <a:solidFill>
                  <a:schemeClr val="bg1"/>
                </a:solidFill>
                <a:ea typeface="Tahoma" panose="020B0604030504040204" pitchFamily="34" charset="0"/>
                <a:cs typeface="Tahoma" panose="020B0604030504040204" pitchFamily="34" charset="0"/>
              </a:rPr>
              <a:t> Also we have come to believe and know that You are the Christ, the Son of the living God.”	</a:t>
            </a:r>
            <a:r>
              <a:rPr lang="en-US" altLang="en-US" sz="2800" dirty="0">
                <a:solidFill>
                  <a:schemeClr val="bg1"/>
                </a:solidFill>
                <a:ea typeface="Tahoma" panose="020B0604030504040204" pitchFamily="34" charset="0"/>
                <a:cs typeface="Tahoma" panose="020B0604030504040204" pitchFamily="34" charset="0"/>
              </a:rPr>
              <a:t>	      </a:t>
            </a:r>
          </a:p>
        </p:txBody>
      </p:sp>
      <p:sp>
        <p:nvSpPr>
          <p:cNvPr id="2" name="Slide Number Placeholder 1">
            <a:extLst>
              <a:ext uri="{FF2B5EF4-FFF2-40B4-BE49-F238E27FC236}">
                <a16:creationId xmlns:a16="http://schemas.microsoft.com/office/drawing/2014/main" id="{5BF1C411-FBE5-535E-3F5C-B0FCCAE3B379}"/>
              </a:ext>
            </a:extLst>
          </p:cNvPr>
          <p:cNvSpPr>
            <a:spLocks noGrp="1"/>
          </p:cNvSpPr>
          <p:nvPr>
            <p:ph type="sldNum" sz="quarter" idx="12"/>
          </p:nvPr>
        </p:nvSpPr>
        <p:spPr/>
        <p:txBody>
          <a:bodyPr/>
          <a:lstStyle/>
          <a:p>
            <a:fld id="{13397011-C6AF-4561-8AEF-0DCBEA7734D5}" type="slidenum">
              <a:rPr lang="en-US" smtClean="0"/>
              <a:t>50</a:t>
            </a:fld>
            <a:endParaRPr lang="en-US" dirty="0"/>
          </a:p>
        </p:txBody>
      </p:sp>
      <p:sp>
        <p:nvSpPr>
          <p:cNvPr id="3" name="Oval 2">
            <a:extLst>
              <a:ext uri="{FF2B5EF4-FFF2-40B4-BE49-F238E27FC236}">
                <a16:creationId xmlns:a16="http://schemas.microsoft.com/office/drawing/2014/main" id="{AEE739E9-0DAB-6B42-21B4-55E76C62069D}"/>
              </a:ext>
            </a:extLst>
          </p:cNvPr>
          <p:cNvSpPr/>
          <p:nvPr/>
        </p:nvSpPr>
        <p:spPr>
          <a:xfrm>
            <a:off x="290558" y="5042018"/>
            <a:ext cx="6605898" cy="640935"/>
          </a:xfrm>
          <a:prstGeom prst="ellipse">
            <a:avLst/>
          </a:prstGeom>
          <a:noFill/>
          <a:ln w="5715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917EECBF-51EE-2623-568B-F030AD60680C}"/>
              </a:ext>
            </a:extLst>
          </p:cNvPr>
          <p:cNvSpPr/>
          <p:nvPr/>
        </p:nvSpPr>
        <p:spPr>
          <a:xfrm>
            <a:off x="1854438" y="777667"/>
            <a:ext cx="1290414" cy="487111"/>
          </a:xfrm>
          <a:prstGeom prst="ellipse">
            <a:avLst/>
          </a:prstGeom>
          <a:noFill/>
          <a:ln w="3810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223357"/>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3123E13-71BF-E55A-1E93-A9750E1FBF5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CF732A1-9175-A537-6474-E28545363756}"/>
              </a:ext>
            </a:extLst>
          </p:cNvPr>
          <p:cNvSpPr txBox="1"/>
          <p:nvPr/>
        </p:nvSpPr>
        <p:spPr>
          <a:xfrm>
            <a:off x="604258" y="612844"/>
            <a:ext cx="10983483" cy="5324535"/>
          </a:xfrm>
          <a:prstGeom prst="rect">
            <a:avLst/>
          </a:prstGeom>
          <a:noFill/>
        </p:spPr>
        <p:txBody>
          <a:bodyPr wrap="square">
            <a:spAutoFit/>
          </a:bodyPr>
          <a:lstStyle/>
          <a:p>
            <a:r>
              <a:rPr lang="en-US" sz="3400" dirty="0">
                <a:solidFill>
                  <a:srgbClr val="FFFFCC"/>
                </a:solidFill>
              </a:rPr>
              <a:t>John 20:30-31, NKJV</a:t>
            </a:r>
          </a:p>
          <a:p>
            <a:r>
              <a:rPr lang="en-US" sz="3400" dirty="0">
                <a:solidFill>
                  <a:schemeClr val="bg1"/>
                </a:solidFill>
              </a:rPr>
              <a:t>28 And Thomas answered and said to Him, “My Lord and my God!” 29 Jesus said to him, “Thomas, because you have seen Me, you have believed. </a:t>
            </a:r>
            <a:r>
              <a:rPr lang="en-US" sz="3400" u="sng" dirty="0">
                <a:solidFill>
                  <a:schemeClr val="bg1"/>
                </a:solidFill>
              </a:rPr>
              <a:t>Blessed are those who have not seen and yet have believed</a:t>
            </a:r>
            <a:r>
              <a:rPr lang="en-US" sz="3400" dirty="0">
                <a:solidFill>
                  <a:schemeClr val="bg1"/>
                </a:solidFill>
              </a:rPr>
              <a:t>.” 30 And truly Jesus did many other signs in the presence of His disciples, which are not written in this book; 31 but these are written that you may </a:t>
            </a:r>
            <a:r>
              <a:rPr lang="en-US" sz="3400" u="sng" dirty="0">
                <a:solidFill>
                  <a:schemeClr val="bg1"/>
                </a:solidFill>
              </a:rPr>
              <a:t>believe</a:t>
            </a:r>
            <a:r>
              <a:rPr lang="en-US" sz="3400" dirty="0">
                <a:solidFill>
                  <a:schemeClr val="bg1"/>
                </a:solidFill>
              </a:rPr>
              <a:t> that Jesus is the Christ, the Son of God, and that believing you may have life in His name.</a:t>
            </a:r>
          </a:p>
        </p:txBody>
      </p:sp>
      <p:sp>
        <p:nvSpPr>
          <p:cNvPr id="2" name="Slide Number Placeholder 1">
            <a:extLst>
              <a:ext uri="{FF2B5EF4-FFF2-40B4-BE49-F238E27FC236}">
                <a16:creationId xmlns:a16="http://schemas.microsoft.com/office/drawing/2014/main" id="{58D0F4D2-7F6A-BFC5-B527-6B47AEC3F0CE}"/>
              </a:ext>
            </a:extLst>
          </p:cNvPr>
          <p:cNvSpPr>
            <a:spLocks noGrp="1"/>
          </p:cNvSpPr>
          <p:nvPr>
            <p:ph type="sldNum" sz="quarter" idx="12"/>
          </p:nvPr>
        </p:nvSpPr>
        <p:spPr/>
        <p:txBody>
          <a:bodyPr/>
          <a:lstStyle/>
          <a:p>
            <a:fld id="{13397011-C6AF-4561-8AEF-0DCBEA7734D5}" type="slidenum">
              <a:rPr lang="en-US" smtClean="0"/>
              <a:t>51</a:t>
            </a:fld>
            <a:endParaRPr lang="en-US" dirty="0"/>
          </a:p>
        </p:txBody>
      </p:sp>
      <p:sp>
        <p:nvSpPr>
          <p:cNvPr id="4" name="Oval 3">
            <a:extLst>
              <a:ext uri="{FF2B5EF4-FFF2-40B4-BE49-F238E27FC236}">
                <a16:creationId xmlns:a16="http://schemas.microsoft.com/office/drawing/2014/main" id="{82F63481-854A-E49F-5C2A-410C4A65DE85}"/>
              </a:ext>
            </a:extLst>
          </p:cNvPr>
          <p:cNvSpPr/>
          <p:nvPr/>
        </p:nvSpPr>
        <p:spPr>
          <a:xfrm>
            <a:off x="512748" y="4187439"/>
            <a:ext cx="3478138" cy="743484"/>
          </a:xfrm>
          <a:prstGeom prst="ellipse">
            <a:avLst/>
          </a:prstGeom>
          <a:noFill/>
          <a:ln w="57150">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336212"/>
      </p:ext>
    </p:extLst>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509D701-3770-DAF1-24E5-B4AC6C3B1F1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FFDD4E2-7E02-D077-6A36-FE6D4AE4EEBB}"/>
              </a:ext>
            </a:extLst>
          </p:cNvPr>
          <p:cNvSpPr txBox="1"/>
          <p:nvPr/>
        </p:nvSpPr>
        <p:spPr>
          <a:xfrm>
            <a:off x="892765" y="2736502"/>
            <a:ext cx="9522360" cy="1384995"/>
          </a:xfrm>
          <a:prstGeom prst="rect">
            <a:avLst/>
          </a:prstGeom>
          <a:noFill/>
        </p:spPr>
        <p:txBody>
          <a:bodyPr wrap="square">
            <a:spAutoFit/>
          </a:bodyPr>
          <a:lstStyle/>
          <a:p>
            <a:r>
              <a:rPr lang="en-US" sz="4200" dirty="0">
                <a:solidFill>
                  <a:srgbClr val="FFFFCC"/>
                </a:solidFill>
              </a:rPr>
              <a:t>Jesus revealed Himself through the reading of scripture…</a:t>
            </a:r>
          </a:p>
        </p:txBody>
      </p:sp>
      <p:sp>
        <p:nvSpPr>
          <p:cNvPr id="2" name="Slide Number Placeholder 1">
            <a:extLst>
              <a:ext uri="{FF2B5EF4-FFF2-40B4-BE49-F238E27FC236}">
                <a16:creationId xmlns:a16="http://schemas.microsoft.com/office/drawing/2014/main" id="{8C789A06-2F1D-69EA-9372-D822D4B506A5}"/>
              </a:ext>
            </a:extLst>
          </p:cNvPr>
          <p:cNvSpPr>
            <a:spLocks noGrp="1"/>
          </p:cNvSpPr>
          <p:nvPr>
            <p:ph type="sldNum" sz="quarter" idx="12"/>
          </p:nvPr>
        </p:nvSpPr>
        <p:spPr/>
        <p:txBody>
          <a:bodyPr/>
          <a:lstStyle/>
          <a:p>
            <a:fld id="{13397011-C6AF-4561-8AEF-0DCBEA7734D5}" type="slidenum">
              <a:rPr lang="en-US" smtClean="0"/>
              <a:t>52</a:t>
            </a:fld>
            <a:endParaRPr lang="en-US" dirty="0"/>
          </a:p>
        </p:txBody>
      </p:sp>
    </p:spTree>
    <p:extLst>
      <p:ext uri="{BB962C8B-B14F-4D97-AF65-F5344CB8AC3E}">
        <p14:creationId xmlns:p14="http://schemas.microsoft.com/office/powerpoint/2010/main" val="2359890595"/>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BE75E97-0575-E21B-CAD4-1FC5F4DB70F2}"/>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A71D30FD-E43A-E133-CCE8-1C8A6D5A31D1}"/>
              </a:ext>
            </a:extLst>
          </p:cNvPr>
          <p:cNvSpPr>
            <a:spLocks noChangeArrowheads="1"/>
          </p:cNvSpPr>
          <p:nvPr/>
        </p:nvSpPr>
        <p:spPr bwMode="auto">
          <a:xfrm>
            <a:off x="390778" y="612844"/>
            <a:ext cx="11410444" cy="5632311"/>
          </a:xfrm>
          <a:prstGeom prst="rect">
            <a:avLst/>
          </a:prstGeom>
          <a:noFill/>
          <a:ln>
            <a:noFill/>
          </a:ln>
          <a:effectLst/>
        </p:spPr>
        <p:txBody>
          <a:bodyPr wrap="square" anchor="ctr">
            <a:spAutoFit/>
          </a:bodyPr>
          <a:lstStyle/>
          <a:p>
            <a:pPr>
              <a:defRPr/>
            </a:pPr>
            <a:r>
              <a:rPr lang="en-US" altLang="en-US" sz="3600" dirty="0">
                <a:solidFill>
                  <a:srgbClr val="FFFFCC"/>
                </a:solidFill>
                <a:latin typeface="Arial" panose="020B0604020202020204" pitchFamily="34" charset="0"/>
                <a:ea typeface="Tahoma" panose="020B0604030504040204" pitchFamily="34" charset="0"/>
                <a:cs typeface="Arial" panose="020B0604020202020204" pitchFamily="34" charset="0"/>
              </a:rPr>
              <a:t>Luke 4:17-20,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17 And He was handed the book of the prophet Isaiah. And when He had opened the book, He found the place where it was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written</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18 “The Spirit of the Lord is upon Me, Because He has anointed Me To preach the gospel to the poor; He has sent Me to heal the brokenhearted, To proclaim liberty to the captives And recovery of sight to the blind, To set at liberty those who are oppressed;</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19 To proclaim the acceptable year of the Lord.” </a:t>
            </a:r>
          </a:p>
        </p:txBody>
      </p:sp>
      <p:sp>
        <p:nvSpPr>
          <p:cNvPr id="2" name="Slide Number Placeholder 1">
            <a:extLst>
              <a:ext uri="{FF2B5EF4-FFF2-40B4-BE49-F238E27FC236}">
                <a16:creationId xmlns:a16="http://schemas.microsoft.com/office/drawing/2014/main" id="{AB1D85F1-F9D4-81EB-9A63-19E15A419D94}"/>
              </a:ext>
            </a:extLst>
          </p:cNvPr>
          <p:cNvSpPr>
            <a:spLocks noGrp="1"/>
          </p:cNvSpPr>
          <p:nvPr>
            <p:ph type="sldNum" sz="quarter" idx="12"/>
          </p:nvPr>
        </p:nvSpPr>
        <p:spPr/>
        <p:txBody>
          <a:bodyPr/>
          <a:lstStyle/>
          <a:p>
            <a:fld id="{13397011-C6AF-4561-8AEF-0DCBEA7734D5}" type="slidenum">
              <a:rPr lang="en-US" smtClean="0"/>
              <a:t>53</a:t>
            </a:fld>
            <a:endParaRPr lang="en-US" dirty="0"/>
          </a:p>
        </p:txBody>
      </p:sp>
    </p:spTree>
    <p:extLst>
      <p:ext uri="{BB962C8B-B14F-4D97-AF65-F5344CB8AC3E}">
        <p14:creationId xmlns:p14="http://schemas.microsoft.com/office/powerpoint/2010/main" val="1615065321"/>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C789A85-3E45-6602-C0F4-AD7765DC1411}"/>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6E84FD14-6B60-2A6F-AA43-21F97CA401CB}"/>
              </a:ext>
            </a:extLst>
          </p:cNvPr>
          <p:cNvSpPr>
            <a:spLocks noChangeArrowheads="1"/>
          </p:cNvSpPr>
          <p:nvPr/>
        </p:nvSpPr>
        <p:spPr bwMode="auto">
          <a:xfrm>
            <a:off x="759267" y="1720840"/>
            <a:ext cx="10673465" cy="3416320"/>
          </a:xfrm>
          <a:prstGeom prst="rect">
            <a:avLst/>
          </a:prstGeom>
          <a:noFill/>
          <a:ln>
            <a:noFill/>
          </a:ln>
          <a:effectLst/>
        </p:spPr>
        <p:txBody>
          <a:bodyPr wrap="square" anchor="ctr">
            <a:spAutoFit/>
          </a:bodyPr>
          <a:lstStyle/>
          <a:p>
            <a:pPr>
              <a:defRPr/>
            </a:pPr>
            <a:r>
              <a:rPr lang="en-US" altLang="en-US" sz="3600" dirty="0">
                <a:solidFill>
                  <a:srgbClr val="FFFFCC"/>
                </a:solidFill>
                <a:latin typeface="Arial" panose="020B0604020202020204" pitchFamily="34" charset="0"/>
                <a:ea typeface="Tahoma" panose="020B0604030504040204" pitchFamily="34" charset="0"/>
                <a:cs typeface="Arial" panose="020B0604020202020204" pitchFamily="34" charset="0"/>
              </a:rPr>
              <a:t>Luke 4:17-21, NKJV</a:t>
            </a:r>
          </a:p>
          <a:p>
            <a:pPr>
              <a:defRPr/>
            </a:pPr>
            <a:r>
              <a:rPr lang="en-US" altLang="en-US" sz="3600" dirty="0">
                <a:solidFill>
                  <a:schemeClr val="bg1">
                    <a:lumMod val="95000"/>
                  </a:schemeClr>
                </a:solidFill>
                <a:latin typeface="Arial" panose="020B0604020202020204" pitchFamily="34" charset="0"/>
                <a:ea typeface="Tahoma" panose="020B0604030504040204" pitchFamily="34" charset="0"/>
                <a:cs typeface="Arial" panose="020B0604020202020204" pitchFamily="34" charset="0"/>
              </a:rPr>
              <a:t>20 Then He closed the book, and gave it back to the attendant and sat down. And the eyes of all who were in the synagogue were fixed on Him. 21 And He began to say to them, “Today this </a:t>
            </a:r>
            <a:r>
              <a:rPr lang="en-US" altLang="en-US" sz="3600" u="sng" dirty="0">
                <a:solidFill>
                  <a:schemeClr val="bg1">
                    <a:lumMod val="95000"/>
                  </a:schemeClr>
                </a:solidFill>
                <a:latin typeface="Arial" panose="020B0604020202020204" pitchFamily="34" charset="0"/>
                <a:ea typeface="Tahoma" panose="020B0604030504040204" pitchFamily="34" charset="0"/>
                <a:cs typeface="Arial" panose="020B0604020202020204" pitchFamily="34" charset="0"/>
              </a:rPr>
              <a:t>Scripture</a:t>
            </a:r>
            <a:r>
              <a:rPr lang="en-US" altLang="en-US" sz="3600" dirty="0">
                <a:solidFill>
                  <a:schemeClr val="bg1">
                    <a:lumMod val="95000"/>
                  </a:schemeClr>
                </a:solidFill>
                <a:latin typeface="Arial" panose="020B0604020202020204" pitchFamily="34" charset="0"/>
                <a:ea typeface="Tahoma" panose="020B0604030504040204" pitchFamily="34" charset="0"/>
                <a:cs typeface="Arial" panose="020B0604020202020204" pitchFamily="34" charset="0"/>
              </a:rPr>
              <a:t> is fulfilled in your hearing.”</a:t>
            </a:r>
            <a:endParaRPr lang="en-US" altLang="en-US" sz="4000" dirty="0">
              <a:solidFill>
                <a:schemeClr val="bg1">
                  <a:lumMod val="95000"/>
                </a:schemeClr>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A703E6A2-93D7-81B4-F2C1-DCD340C9983A}"/>
              </a:ext>
            </a:extLst>
          </p:cNvPr>
          <p:cNvSpPr>
            <a:spLocks noGrp="1"/>
          </p:cNvSpPr>
          <p:nvPr>
            <p:ph type="sldNum" sz="quarter" idx="12"/>
          </p:nvPr>
        </p:nvSpPr>
        <p:spPr/>
        <p:txBody>
          <a:bodyPr/>
          <a:lstStyle/>
          <a:p>
            <a:fld id="{13397011-C6AF-4561-8AEF-0DCBEA7734D5}" type="slidenum">
              <a:rPr lang="en-US" smtClean="0"/>
              <a:t>54</a:t>
            </a:fld>
            <a:endParaRPr lang="en-US" dirty="0"/>
          </a:p>
        </p:txBody>
      </p:sp>
    </p:spTree>
    <p:extLst>
      <p:ext uri="{BB962C8B-B14F-4D97-AF65-F5344CB8AC3E}">
        <p14:creationId xmlns:p14="http://schemas.microsoft.com/office/powerpoint/2010/main" val="1751602355"/>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6C2ACE4-06D3-7B30-7FC6-81D025AB736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1FCD1488-1A8A-35E2-06E4-1E16B4F12C68}"/>
              </a:ext>
            </a:extLst>
          </p:cNvPr>
          <p:cNvSpPr txBox="1"/>
          <p:nvPr/>
        </p:nvSpPr>
        <p:spPr>
          <a:xfrm>
            <a:off x="606619" y="2321004"/>
            <a:ext cx="10978761" cy="2215991"/>
          </a:xfrm>
          <a:prstGeom prst="rect">
            <a:avLst/>
          </a:prstGeom>
          <a:noFill/>
        </p:spPr>
        <p:txBody>
          <a:bodyPr wrap="square">
            <a:spAutoFit/>
          </a:bodyPr>
          <a:lstStyle/>
          <a:p>
            <a:pPr>
              <a:defRPr/>
            </a:pPr>
            <a:endParaRPr lang="en-US" sz="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defRPr/>
            </a:pPr>
            <a:r>
              <a:rPr lang="en-US" sz="4400" dirty="0">
                <a:solidFill>
                  <a:srgbClr val="FFFFCC"/>
                </a:solidFill>
                <a:latin typeface="Arial" panose="020B0604020202020204" pitchFamily="34" charset="0"/>
                <a:cs typeface="Arial" panose="020B0604020202020204" pitchFamily="34" charset="0"/>
              </a:rPr>
              <a:t>Some say that God has not revealed all </a:t>
            </a:r>
          </a:p>
          <a:p>
            <a:pPr>
              <a:defRPr/>
            </a:pPr>
            <a:r>
              <a:rPr lang="en-US" sz="4400" dirty="0">
                <a:solidFill>
                  <a:srgbClr val="FFFFCC"/>
                </a:solidFill>
                <a:latin typeface="Arial" panose="020B0604020202020204" pitchFamily="34" charset="0"/>
                <a:cs typeface="Arial" panose="020B0604020202020204" pitchFamily="34" charset="0"/>
              </a:rPr>
              <a:t>of His will, therefore, new revelations     </a:t>
            </a:r>
          </a:p>
          <a:p>
            <a:pPr>
              <a:defRPr/>
            </a:pPr>
            <a:r>
              <a:rPr lang="en-US" sz="4400" dirty="0">
                <a:solidFill>
                  <a:srgbClr val="FFFFCC"/>
                </a:solidFill>
                <a:latin typeface="Arial" panose="020B0604020202020204" pitchFamily="34" charset="0"/>
                <a:cs typeface="Arial" panose="020B0604020202020204" pitchFamily="34" charset="0"/>
              </a:rPr>
              <a:t>must come.</a:t>
            </a:r>
          </a:p>
        </p:txBody>
      </p:sp>
      <p:sp>
        <p:nvSpPr>
          <p:cNvPr id="2" name="Slide Number Placeholder 1">
            <a:extLst>
              <a:ext uri="{FF2B5EF4-FFF2-40B4-BE49-F238E27FC236}">
                <a16:creationId xmlns:a16="http://schemas.microsoft.com/office/drawing/2014/main" id="{FFE3E73D-6D0E-01B1-6047-939D5BB7BF4E}"/>
              </a:ext>
            </a:extLst>
          </p:cNvPr>
          <p:cNvSpPr>
            <a:spLocks noGrp="1"/>
          </p:cNvSpPr>
          <p:nvPr>
            <p:ph type="sldNum" sz="quarter" idx="12"/>
          </p:nvPr>
        </p:nvSpPr>
        <p:spPr/>
        <p:txBody>
          <a:bodyPr/>
          <a:lstStyle/>
          <a:p>
            <a:fld id="{13397011-C6AF-4561-8AEF-0DCBEA7734D5}" type="slidenum">
              <a:rPr lang="en-US" smtClean="0"/>
              <a:t>55</a:t>
            </a:fld>
            <a:endParaRPr lang="en-US" dirty="0"/>
          </a:p>
        </p:txBody>
      </p:sp>
    </p:spTree>
    <p:extLst>
      <p:ext uri="{BB962C8B-B14F-4D97-AF65-F5344CB8AC3E}">
        <p14:creationId xmlns:p14="http://schemas.microsoft.com/office/powerpoint/2010/main" val="3014300089"/>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5CCAF42-1CDE-C03F-48D4-254979AF7884}"/>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20635916-A8A6-B52E-DE72-BC84897ABC47}"/>
              </a:ext>
            </a:extLst>
          </p:cNvPr>
          <p:cNvSpPr txBox="1">
            <a:spLocks noChangeArrowheads="1"/>
          </p:cNvSpPr>
          <p:nvPr/>
        </p:nvSpPr>
        <p:spPr bwMode="auto">
          <a:xfrm>
            <a:off x="493487" y="382107"/>
            <a:ext cx="11222797"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4800" dirty="0">
                <a:solidFill>
                  <a:srgbClr val="FFFFCC"/>
                </a:solidFill>
                <a:latin typeface="Arial" panose="020B0604020202020204" pitchFamily="34" charset="0"/>
                <a:cs typeface="Arial" panose="020B0604020202020204" pitchFamily="34" charset="0"/>
              </a:rPr>
              <a:t>What are the consequences of an incomplete revelation?</a:t>
            </a:r>
          </a:p>
          <a:p>
            <a:pPr>
              <a:spcBef>
                <a:spcPct val="0"/>
              </a:spcBef>
              <a:buClrTx/>
              <a:buSzTx/>
              <a:buFontTx/>
              <a:buNone/>
            </a:pPr>
            <a:endParaRPr lang="en-US" altLang="en-US" sz="3600" dirty="0">
              <a:solidFill>
                <a:schemeClr val="bg1"/>
              </a:solidFill>
              <a:latin typeface="Arial" panose="020B0604020202020204" pitchFamily="34" charset="0"/>
              <a:cs typeface="Arial" panose="020B0604020202020204" pitchFamily="34" charset="0"/>
            </a:endParaRP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Questions the infallibility of the Bible.</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Other writings are prone to be accepted.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God is open to change His mind.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New doctrines are readily accepted.</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New doctrines change with time; societies views.</a:t>
            </a:r>
          </a:p>
          <a:p>
            <a:pPr marL="742950" indent="-742950">
              <a:spcBef>
                <a:spcPct val="0"/>
              </a:spcBef>
              <a:buClrTx/>
              <a:buSzTx/>
              <a:buFont typeface="Wingdings" panose="05000000000000000000" pitchFamily="2" charset="2"/>
              <a:buChar char="ü"/>
            </a:pPr>
            <a:r>
              <a:rPr lang="en-US" altLang="en-US" sz="3600" dirty="0">
                <a:solidFill>
                  <a:schemeClr val="bg1"/>
                </a:solidFill>
                <a:latin typeface="Arial" panose="020B0604020202020204" pitchFamily="34" charset="0"/>
                <a:cs typeface="Arial" panose="020B0604020202020204" pitchFamily="34" charset="0"/>
              </a:rPr>
              <a:t>An incomplete revelation does not save.</a:t>
            </a:r>
          </a:p>
        </p:txBody>
      </p:sp>
      <p:sp>
        <p:nvSpPr>
          <p:cNvPr id="2" name="Slide Number Placeholder 1">
            <a:extLst>
              <a:ext uri="{FF2B5EF4-FFF2-40B4-BE49-F238E27FC236}">
                <a16:creationId xmlns:a16="http://schemas.microsoft.com/office/drawing/2014/main" id="{378D1D1A-5361-609F-31EF-E8E073F29085}"/>
              </a:ext>
            </a:extLst>
          </p:cNvPr>
          <p:cNvSpPr>
            <a:spLocks noGrp="1"/>
          </p:cNvSpPr>
          <p:nvPr>
            <p:ph type="sldNum" sz="quarter" idx="12"/>
          </p:nvPr>
        </p:nvSpPr>
        <p:spPr/>
        <p:txBody>
          <a:bodyPr/>
          <a:lstStyle/>
          <a:p>
            <a:fld id="{13397011-C6AF-4561-8AEF-0DCBEA7734D5}" type="slidenum">
              <a:rPr lang="en-US" smtClean="0"/>
              <a:t>56</a:t>
            </a:fld>
            <a:endParaRPr lang="en-US" dirty="0"/>
          </a:p>
        </p:txBody>
      </p:sp>
    </p:spTree>
    <p:extLst>
      <p:ext uri="{BB962C8B-B14F-4D97-AF65-F5344CB8AC3E}">
        <p14:creationId xmlns:p14="http://schemas.microsoft.com/office/powerpoint/2010/main" val="2397774040"/>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166EF77-DDBD-B1BA-4C18-964B8E47761B}"/>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B92C27F1-DFB5-1BA0-AF48-B002545428E1}"/>
              </a:ext>
            </a:extLst>
          </p:cNvPr>
          <p:cNvSpPr txBox="1">
            <a:spLocks noChangeArrowheads="1"/>
          </p:cNvSpPr>
          <p:nvPr/>
        </p:nvSpPr>
        <p:spPr bwMode="auto">
          <a:xfrm>
            <a:off x="630220" y="612844"/>
            <a:ext cx="10931559"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Ephesians 3:2-5, NKJV </a:t>
            </a:r>
            <a:r>
              <a:rPr lang="en-US" altLang="en-US" sz="2800" dirty="0">
                <a:solidFill>
                  <a:srgbClr val="FFFF99"/>
                </a:solidFill>
                <a:latin typeface="Arial" panose="020B0604020202020204" pitchFamily="34" charset="0"/>
                <a:cs typeface="Arial" panose="020B0604020202020204" pitchFamily="34" charset="0"/>
              </a:rPr>
              <a:t>(AD 60-62)</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2 if indeed you have heard of the dispensation of the grace of God which was given to me for you,3 how that by </a:t>
            </a:r>
            <a:r>
              <a:rPr lang="en-US" altLang="en-US" sz="3600" u="sng" dirty="0">
                <a:solidFill>
                  <a:schemeClr val="bg1"/>
                </a:solidFill>
                <a:latin typeface="Arial" panose="020B0604020202020204" pitchFamily="34" charset="0"/>
                <a:cs typeface="Arial" panose="020B0604020202020204" pitchFamily="34" charset="0"/>
              </a:rPr>
              <a:t>revelation</a:t>
            </a:r>
            <a:r>
              <a:rPr lang="en-US" altLang="en-US" sz="3600" dirty="0">
                <a:solidFill>
                  <a:schemeClr val="bg1"/>
                </a:solidFill>
                <a:latin typeface="Arial" panose="020B0604020202020204" pitchFamily="34" charset="0"/>
                <a:cs typeface="Arial" panose="020B0604020202020204" pitchFamily="34" charset="0"/>
              </a:rPr>
              <a:t> He made known to me the mystery (as I have briefly </a:t>
            </a:r>
            <a:r>
              <a:rPr lang="en-US" altLang="en-US" sz="3600" u="sng" dirty="0">
                <a:solidFill>
                  <a:schemeClr val="bg1"/>
                </a:solidFill>
                <a:latin typeface="Arial" panose="020B0604020202020204" pitchFamily="34" charset="0"/>
                <a:cs typeface="Arial" panose="020B0604020202020204" pitchFamily="34" charset="0"/>
              </a:rPr>
              <a:t>written</a:t>
            </a:r>
            <a:r>
              <a:rPr lang="en-US" altLang="en-US" sz="3600" dirty="0">
                <a:solidFill>
                  <a:schemeClr val="bg1"/>
                </a:solidFill>
                <a:latin typeface="Arial" panose="020B0604020202020204" pitchFamily="34" charset="0"/>
                <a:cs typeface="Arial" panose="020B0604020202020204" pitchFamily="34" charset="0"/>
              </a:rPr>
              <a:t> already, 4 by which, when you </a:t>
            </a:r>
            <a:r>
              <a:rPr lang="en-US" altLang="en-US" sz="3600" u="sng" dirty="0">
                <a:solidFill>
                  <a:schemeClr val="bg1"/>
                </a:solidFill>
                <a:latin typeface="Arial" panose="020B0604020202020204" pitchFamily="34" charset="0"/>
                <a:cs typeface="Arial" panose="020B0604020202020204" pitchFamily="34" charset="0"/>
              </a:rPr>
              <a:t>read</a:t>
            </a:r>
            <a:r>
              <a:rPr lang="en-US" altLang="en-US" sz="3600" dirty="0">
                <a:solidFill>
                  <a:schemeClr val="bg1"/>
                </a:solidFill>
                <a:latin typeface="Arial" panose="020B0604020202020204" pitchFamily="34" charset="0"/>
                <a:cs typeface="Arial" panose="020B0604020202020204" pitchFamily="34" charset="0"/>
              </a:rPr>
              <a:t>, you may </a:t>
            </a:r>
            <a:r>
              <a:rPr lang="en-US" altLang="en-US" sz="3600" u="sng" dirty="0">
                <a:solidFill>
                  <a:schemeClr val="bg1"/>
                </a:solidFill>
                <a:latin typeface="Arial" panose="020B0604020202020204" pitchFamily="34" charset="0"/>
                <a:cs typeface="Arial" panose="020B0604020202020204" pitchFamily="34" charset="0"/>
              </a:rPr>
              <a:t>understand</a:t>
            </a:r>
            <a:r>
              <a:rPr lang="en-US" altLang="en-US" sz="3600" dirty="0">
                <a:solidFill>
                  <a:schemeClr val="bg1"/>
                </a:solidFill>
                <a:latin typeface="Arial" panose="020B0604020202020204" pitchFamily="34" charset="0"/>
                <a:cs typeface="Arial" panose="020B0604020202020204" pitchFamily="34" charset="0"/>
              </a:rPr>
              <a:t> my knowledge in the mystery of Christ), 5 which in other ages was </a:t>
            </a:r>
            <a:r>
              <a:rPr lang="en-US" altLang="en-US" sz="3600" u="sng" dirty="0">
                <a:solidFill>
                  <a:schemeClr val="bg1"/>
                </a:solidFill>
                <a:latin typeface="Arial" panose="020B0604020202020204" pitchFamily="34" charset="0"/>
                <a:cs typeface="Arial" panose="020B0604020202020204" pitchFamily="34" charset="0"/>
              </a:rPr>
              <a:t>not made known</a:t>
            </a:r>
            <a:r>
              <a:rPr lang="en-US" altLang="en-US" sz="3600" dirty="0">
                <a:solidFill>
                  <a:schemeClr val="bg1"/>
                </a:solidFill>
                <a:latin typeface="Arial" panose="020B0604020202020204" pitchFamily="34" charset="0"/>
                <a:cs typeface="Arial" panose="020B0604020202020204" pitchFamily="34" charset="0"/>
              </a:rPr>
              <a:t> to the sons of men, as it has </a:t>
            </a:r>
            <a:r>
              <a:rPr lang="en-US" altLang="en-US" sz="3600" u="sng" dirty="0">
                <a:solidFill>
                  <a:schemeClr val="bg1"/>
                </a:solidFill>
                <a:latin typeface="Arial" panose="020B0604020202020204" pitchFamily="34" charset="0"/>
                <a:cs typeface="Arial" panose="020B0604020202020204" pitchFamily="34" charset="0"/>
              </a:rPr>
              <a:t>now been revealed by the Spirit</a:t>
            </a:r>
            <a:r>
              <a:rPr lang="en-US" altLang="en-US" sz="3600" dirty="0">
                <a:solidFill>
                  <a:schemeClr val="bg1"/>
                </a:solidFill>
                <a:latin typeface="Arial" panose="020B0604020202020204" pitchFamily="34" charset="0"/>
                <a:cs typeface="Arial" panose="020B0604020202020204" pitchFamily="34" charset="0"/>
              </a:rPr>
              <a:t> to His holy apostles and prophets….</a:t>
            </a:r>
          </a:p>
        </p:txBody>
      </p:sp>
      <p:sp>
        <p:nvSpPr>
          <p:cNvPr id="2" name="Slide Number Placeholder 1">
            <a:extLst>
              <a:ext uri="{FF2B5EF4-FFF2-40B4-BE49-F238E27FC236}">
                <a16:creationId xmlns:a16="http://schemas.microsoft.com/office/drawing/2014/main" id="{47D151E7-042B-19DC-8771-D47E53EBED8E}"/>
              </a:ext>
            </a:extLst>
          </p:cNvPr>
          <p:cNvSpPr>
            <a:spLocks noGrp="1"/>
          </p:cNvSpPr>
          <p:nvPr>
            <p:ph type="sldNum" sz="quarter" idx="12"/>
          </p:nvPr>
        </p:nvSpPr>
        <p:spPr/>
        <p:txBody>
          <a:bodyPr/>
          <a:lstStyle/>
          <a:p>
            <a:fld id="{13397011-C6AF-4561-8AEF-0DCBEA7734D5}" type="slidenum">
              <a:rPr lang="en-US" smtClean="0"/>
              <a:t>57</a:t>
            </a:fld>
            <a:endParaRPr lang="en-US" dirty="0"/>
          </a:p>
        </p:txBody>
      </p:sp>
    </p:spTree>
    <p:extLst>
      <p:ext uri="{BB962C8B-B14F-4D97-AF65-F5344CB8AC3E}">
        <p14:creationId xmlns:p14="http://schemas.microsoft.com/office/powerpoint/2010/main" val="811451083"/>
      </p:ext>
    </p:extLst>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extBox 3">
            <a:extLst>
              <a:ext uri="{FF2B5EF4-FFF2-40B4-BE49-F238E27FC236}">
                <a16:creationId xmlns:a16="http://schemas.microsoft.com/office/drawing/2014/main" id="{C0EEB13E-17FE-8D5C-2544-3F9776BCCC1B}"/>
              </a:ext>
            </a:extLst>
          </p:cNvPr>
          <p:cNvSpPr txBox="1">
            <a:spLocks noChangeArrowheads="1"/>
          </p:cNvSpPr>
          <p:nvPr/>
        </p:nvSpPr>
        <p:spPr bwMode="auto">
          <a:xfrm>
            <a:off x="997058" y="1720840"/>
            <a:ext cx="1019788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Ephesians 3:10-11,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10 to the intent that </a:t>
            </a:r>
            <a:r>
              <a:rPr lang="en-US" altLang="en-US" sz="3600" u="sng" dirty="0">
                <a:solidFill>
                  <a:schemeClr val="bg1"/>
                </a:solidFill>
                <a:latin typeface="Arial" panose="020B0604020202020204" pitchFamily="34" charset="0"/>
                <a:cs typeface="Arial" panose="020B0604020202020204" pitchFamily="34" charset="0"/>
              </a:rPr>
              <a:t>now the manifold wisdom</a:t>
            </a:r>
            <a:r>
              <a:rPr lang="en-US" altLang="en-US" sz="3600" dirty="0">
                <a:solidFill>
                  <a:schemeClr val="bg1"/>
                </a:solidFill>
                <a:latin typeface="Arial" panose="020B0604020202020204" pitchFamily="34" charset="0"/>
                <a:cs typeface="Arial" panose="020B0604020202020204" pitchFamily="34" charset="0"/>
              </a:rPr>
              <a:t> of God might be </a:t>
            </a:r>
            <a:r>
              <a:rPr lang="en-US" altLang="en-US" sz="3600" u="sng" dirty="0">
                <a:solidFill>
                  <a:schemeClr val="bg1"/>
                </a:solidFill>
                <a:latin typeface="Arial" panose="020B0604020202020204" pitchFamily="34" charset="0"/>
                <a:cs typeface="Arial" panose="020B0604020202020204" pitchFamily="34" charset="0"/>
              </a:rPr>
              <a:t>made known</a:t>
            </a:r>
            <a:r>
              <a:rPr lang="en-US" altLang="en-US" sz="3600" dirty="0">
                <a:solidFill>
                  <a:schemeClr val="bg1"/>
                </a:solidFill>
                <a:latin typeface="Arial" panose="020B0604020202020204" pitchFamily="34" charset="0"/>
                <a:cs typeface="Arial" panose="020B0604020202020204" pitchFamily="34" charset="0"/>
              </a:rPr>
              <a:t> by the church to the principalities and powers in the heavenly places, 11 according to the eternal purpose which He </a:t>
            </a:r>
            <a:r>
              <a:rPr lang="en-US" altLang="en-US" sz="3600" u="sng" dirty="0">
                <a:solidFill>
                  <a:schemeClr val="bg1"/>
                </a:solidFill>
                <a:latin typeface="Arial" panose="020B0604020202020204" pitchFamily="34" charset="0"/>
                <a:cs typeface="Arial" panose="020B0604020202020204" pitchFamily="34" charset="0"/>
              </a:rPr>
              <a:t>accomplished</a:t>
            </a:r>
            <a:r>
              <a:rPr lang="en-US" altLang="en-US" sz="3600" dirty="0">
                <a:solidFill>
                  <a:schemeClr val="bg1"/>
                </a:solidFill>
                <a:latin typeface="Arial" panose="020B0604020202020204" pitchFamily="34" charset="0"/>
                <a:cs typeface="Arial" panose="020B0604020202020204" pitchFamily="34" charset="0"/>
              </a:rPr>
              <a:t> in Christ Jesus our Lord,</a:t>
            </a:r>
          </a:p>
        </p:txBody>
      </p:sp>
      <p:sp>
        <p:nvSpPr>
          <p:cNvPr id="2" name="Slide Number Placeholder 1">
            <a:extLst>
              <a:ext uri="{FF2B5EF4-FFF2-40B4-BE49-F238E27FC236}">
                <a16:creationId xmlns:a16="http://schemas.microsoft.com/office/drawing/2014/main" id="{1C5C541C-7390-8645-9214-A681C89A5542}"/>
              </a:ext>
            </a:extLst>
          </p:cNvPr>
          <p:cNvSpPr>
            <a:spLocks noGrp="1"/>
          </p:cNvSpPr>
          <p:nvPr>
            <p:ph type="sldNum" sz="quarter" idx="12"/>
          </p:nvPr>
        </p:nvSpPr>
        <p:spPr/>
        <p:txBody>
          <a:bodyPr/>
          <a:lstStyle/>
          <a:p>
            <a:fld id="{13397011-C6AF-4561-8AEF-0DCBEA7734D5}" type="slidenum">
              <a:rPr lang="en-US" smtClean="0"/>
              <a:t>58</a:t>
            </a:fld>
            <a:endParaRPr lang="en-US" dirty="0"/>
          </a:p>
        </p:txBody>
      </p:sp>
    </p:spTree>
    <p:extLst>
      <p:ext uri="{BB962C8B-B14F-4D97-AF65-F5344CB8AC3E}">
        <p14:creationId xmlns:p14="http://schemas.microsoft.com/office/powerpoint/2010/main" val="3314491578"/>
      </p:ext>
    </p:extLst>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89CF7430-870E-0537-542A-B347380EF185}"/>
              </a:ext>
            </a:extLst>
          </p:cNvPr>
          <p:cNvSpPr>
            <a:spLocks noGrp="1" noChangeArrowheads="1"/>
          </p:cNvSpPr>
          <p:nvPr>
            <p:ph type="body" idx="1"/>
          </p:nvPr>
        </p:nvSpPr>
        <p:spPr>
          <a:xfrm>
            <a:off x="434566" y="382673"/>
            <a:ext cx="11322868" cy="6129221"/>
          </a:xfrm>
        </p:spPr>
        <p:txBody>
          <a:bodyPr>
            <a:noAutofit/>
          </a:bodyPr>
          <a:lstStyle/>
          <a:p>
            <a:pPr marL="609600" indent="-609600">
              <a:buNone/>
              <a:defRPr/>
            </a:pPr>
            <a:r>
              <a:rPr lang="en-US" altLang="en-US" sz="4800" dirty="0">
                <a:solidFill>
                  <a:srgbClr val="FFFF99"/>
                </a:solidFill>
                <a:latin typeface="Arial" panose="020B0604020202020204" pitchFamily="34" charset="0"/>
                <a:ea typeface="Tahoma" panose="020B0604030504040204" pitchFamily="34" charset="0"/>
                <a:cs typeface="Arial" panose="020B0604020202020204" pitchFamily="34" charset="0"/>
              </a:rPr>
              <a:t>Ephesians 3:3-11</a:t>
            </a:r>
          </a:p>
          <a:p>
            <a:pPr marL="609600" indent="-609600">
              <a:buNone/>
              <a:defRPr/>
            </a:pPr>
            <a:endParaRPr lang="en-US" altLang="en-US" sz="1050" dirty="0">
              <a:solidFill>
                <a:schemeClr val="bg1"/>
              </a:solidFill>
              <a:latin typeface="Arial" panose="020B0604020202020204" pitchFamily="34" charset="0"/>
              <a:ea typeface="Tahoma" panose="020B0604030504040204" pitchFamily="34" charset="0"/>
              <a:cs typeface="Arial" panose="020B0604020202020204" pitchFamily="34" charset="0"/>
            </a:endParaRP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Not known, mystery			5, 9</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Revealed by Spirit				5</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To Apostles and prophets	  	5</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Written						3</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Read						4</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Understood					4</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Made known					10</a:t>
            </a:r>
          </a:p>
          <a:p>
            <a:pPr marL="742950" indent="-742950">
              <a:buFont typeface="+mj-lt"/>
              <a:buAutoNum type="arabicPeriod"/>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Accomplished					11</a:t>
            </a:r>
          </a:p>
        </p:txBody>
      </p:sp>
      <p:sp>
        <p:nvSpPr>
          <p:cNvPr id="2" name="Slide Number Placeholder 1">
            <a:extLst>
              <a:ext uri="{FF2B5EF4-FFF2-40B4-BE49-F238E27FC236}">
                <a16:creationId xmlns:a16="http://schemas.microsoft.com/office/drawing/2014/main" id="{82DEEEDF-421F-E486-C658-7A7CD902DD87}"/>
              </a:ext>
            </a:extLst>
          </p:cNvPr>
          <p:cNvSpPr>
            <a:spLocks noGrp="1"/>
          </p:cNvSpPr>
          <p:nvPr>
            <p:ph type="sldNum" sz="quarter" idx="12"/>
          </p:nvPr>
        </p:nvSpPr>
        <p:spPr/>
        <p:txBody>
          <a:bodyPr/>
          <a:lstStyle/>
          <a:p>
            <a:fld id="{13397011-C6AF-4561-8AEF-0DCBEA7734D5}" type="slidenum">
              <a:rPr lang="en-US" smtClean="0"/>
              <a:t>59</a:t>
            </a:fld>
            <a:endParaRPr lang="en-US" dirty="0"/>
          </a:p>
        </p:txBody>
      </p:sp>
    </p:spTree>
    <p:extLst>
      <p:ext uri="{BB962C8B-B14F-4D97-AF65-F5344CB8AC3E}">
        <p14:creationId xmlns:p14="http://schemas.microsoft.com/office/powerpoint/2010/main" val="821105725"/>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495ED-3686-670C-B2A5-7C104602905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E598364-B401-B68D-B930-4CE1C1E366AA}"/>
              </a:ext>
            </a:extLst>
          </p:cNvPr>
          <p:cNvSpPr txBox="1"/>
          <p:nvPr/>
        </p:nvSpPr>
        <p:spPr>
          <a:xfrm>
            <a:off x="422305" y="367469"/>
            <a:ext cx="11234159" cy="4585871"/>
          </a:xfrm>
          <a:prstGeom prst="rect">
            <a:avLst/>
          </a:prstGeom>
          <a:noFill/>
        </p:spPr>
        <p:txBody>
          <a:bodyPr wrap="square">
            <a:spAutoFit/>
          </a:bodyPr>
          <a:lstStyle/>
          <a:p>
            <a:r>
              <a:rPr lang="en-US" sz="4800" dirty="0">
                <a:solidFill>
                  <a:srgbClr val="FFFFCC"/>
                </a:solidFill>
              </a:rPr>
              <a:t>What are the dangers of believing the Spirit works apart from the Word?</a:t>
            </a:r>
          </a:p>
          <a:p>
            <a:endParaRPr lang="en-US" sz="3600" dirty="0">
              <a:solidFill>
                <a:schemeClr val="bg1"/>
              </a:solidFill>
            </a:endParaRPr>
          </a:p>
          <a:p>
            <a:pPr marL="742950" indent="-742950">
              <a:buFont typeface="Wingdings" panose="05000000000000000000" pitchFamily="2" charset="2"/>
              <a:buChar char="ü"/>
            </a:pPr>
            <a:r>
              <a:rPr lang="en-US" sz="4000" dirty="0">
                <a:solidFill>
                  <a:schemeClr val="bg1"/>
                </a:solidFill>
              </a:rPr>
              <a:t>The Word would be insufficient.</a:t>
            </a:r>
          </a:p>
          <a:p>
            <a:pPr marL="742950" indent="-742950">
              <a:buFont typeface="Wingdings" panose="05000000000000000000" pitchFamily="2" charset="2"/>
              <a:buChar char="ü"/>
            </a:pPr>
            <a:r>
              <a:rPr lang="en-US" sz="4000" dirty="0">
                <a:solidFill>
                  <a:schemeClr val="bg1"/>
                </a:solidFill>
              </a:rPr>
              <a:t>Biblical pattern is called into question.</a:t>
            </a:r>
          </a:p>
          <a:p>
            <a:pPr marL="742950" indent="-742950">
              <a:buFont typeface="Wingdings" panose="05000000000000000000" pitchFamily="2" charset="2"/>
              <a:buChar char="ü"/>
            </a:pPr>
            <a:r>
              <a:rPr lang="en-US" sz="4000" dirty="0">
                <a:solidFill>
                  <a:schemeClr val="bg1"/>
                </a:solidFill>
              </a:rPr>
              <a:t>Miracles would not have ceased. </a:t>
            </a:r>
          </a:p>
          <a:p>
            <a:pPr marL="742950" indent="-742950">
              <a:buFont typeface="Wingdings" panose="05000000000000000000" pitchFamily="2" charset="2"/>
              <a:buChar char="ü"/>
            </a:pPr>
            <a:r>
              <a:rPr lang="en-US" sz="4000" dirty="0">
                <a:solidFill>
                  <a:schemeClr val="bg1"/>
                </a:solidFill>
              </a:rPr>
              <a:t>Personal claims cannot be denied.</a:t>
            </a:r>
            <a:endParaRPr lang="en-US" dirty="0">
              <a:solidFill>
                <a:schemeClr val="bg1"/>
              </a:solidFill>
            </a:endParaRPr>
          </a:p>
        </p:txBody>
      </p:sp>
      <p:sp>
        <p:nvSpPr>
          <p:cNvPr id="2" name="Slide Number Placeholder 1">
            <a:extLst>
              <a:ext uri="{FF2B5EF4-FFF2-40B4-BE49-F238E27FC236}">
                <a16:creationId xmlns:a16="http://schemas.microsoft.com/office/drawing/2014/main" id="{B353BEE4-EEA8-7A7A-AD13-D93712C5F643}"/>
              </a:ext>
            </a:extLst>
          </p:cNvPr>
          <p:cNvSpPr>
            <a:spLocks noGrp="1"/>
          </p:cNvSpPr>
          <p:nvPr>
            <p:ph type="sldNum" sz="quarter" idx="12"/>
          </p:nvPr>
        </p:nvSpPr>
        <p:spPr/>
        <p:txBody>
          <a:bodyPr/>
          <a:lstStyle/>
          <a:p>
            <a:fld id="{13397011-C6AF-4561-8AEF-0DCBEA7734D5}" type="slidenum">
              <a:rPr lang="en-US" smtClean="0"/>
              <a:t>6</a:t>
            </a:fld>
            <a:endParaRPr lang="en-US" dirty="0"/>
          </a:p>
        </p:txBody>
      </p:sp>
    </p:spTree>
    <p:extLst>
      <p:ext uri="{BB962C8B-B14F-4D97-AF65-F5344CB8AC3E}">
        <p14:creationId xmlns:p14="http://schemas.microsoft.com/office/powerpoint/2010/main" val="4285092064"/>
      </p:ext>
    </p:extLst>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D43E46A-9801-7480-768B-5AC905F258D7}"/>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B2EA4B2E-4041-8948-9BEF-6CA6F5133FD3}"/>
              </a:ext>
            </a:extLst>
          </p:cNvPr>
          <p:cNvSpPr txBox="1">
            <a:spLocks noChangeArrowheads="1"/>
          </p:cNvSpPr>
          <p:nvPr/>
        </p:nvSpPr>
        <p:spPr bwMode="auto">
          <a:xfrm>
            <a:off x="803831" y="889843"/>
            <a:ext cx="1043388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lgn="just">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By the time that Paul writes again to the church in Ephesus, he is not revealing any thing new. He is encouraging them to open their understanding to what has been revealed, taught, and written over the past 30 years since the resurrection of Christ. By this time, we can conclude that the revelation of the Gospel from the Spirit has been completed. Consider what Paul had written to the Galatians within the decade earlier…</a:t>
            </a:r>
          </a:p>
        </p:txBody>
      </p:sp>
      <p:sp>
        <p:nvSpPr>
          <p:cNvPr id="2" name="Slide Number Placeholder 1">
            <a:extLst>
              <a:ext uri="{FF2B5EF4-FFF2-40B4-BE49-F238E27FC236}">
                <a16:creationId xmlns:a16="http://schemas.microsoft.com/office/drawing/2014/main" id="{183F5CE6-8745-1E31-C933-333E4DBE2FCF}"/>
              </a:ext>
            </a:extLst>
          </p:cNvPr>
          <p:cNvSpPr>
            <a:spLocks noGrp="1"/>
          </p:cNvSpPr>
          <p:nvPr>
            <p:ph type="sldNum" sz="quarter" idx="12"/>
          </p:nvPr>
        </p:nvSpPr>
        <p:spPr/>
        <p:txBody>
          <a:bodyPr/>
          <a:lstStyle/>
          <a:p>
            <a:fld id="{13397011-C6AF-4561-8AEF-0DCBEA7734D5}" type="slidenum">
              <a:rPr lang="en-US" smtClean="0"/>
              <a:t>60</a:t>
            </a:fld>
            <a:endParaRPr lang="en-US" dirty="0"/>
          </a:p>
        </p:txBody>
      </p:sp>
    </p:spTree>
    <p:extLst>
      <p:ext uri="{BB962C8B-B14F-4D97-AF65-F5344CB8AC3E}">
        <p14:creationId xmlns:p14="http://schemas.microsoft.com/office/powerpoint/2010/main" val="599325356"/>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A80FC5E-D480-3ECF-35C4-4B883CB1854A}"/>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81F7D07E-C395-59B4-799E-B1D22D36E68B}"/>
              </a:ext>
            </a:extLst>
          </p:cNvPr>
          <p:cNvSpPr txBox="1">
            <a:spLocks noChangeArrowheads="1"/>
          </p:cNvSpPr>
          <p:nvPr/>
        </p:nvSpPr>
        <p:spPr bwMode="auto">
          <a:xfrm>
            <a:off x="754134" y="1166842"/>
            <a:ext cx="10683731"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r>
              <a:rPr lang="en-US" altLang="en-US" sz="3600" dirty="0">
                <a:solidFill>
                  <a:srgbClr val="FFFF99"/>
                </a:solidFill>
                <a:latin typeface="Arial" panose="020B0604020202020204" pitchFamily="34" charset="0"/>
                <a:cs typeface="Arial" panose="020B0604020202020204" pitchFamily="34" charset="0"/>
              </a:rPr>
              <a:t>Galatians 1:6-8, NKJV </a:t>
            </a:r>
            <a:r>
              <a:rPr lang="en-US" altLang="en-US" sz="2800" dirty="0">
                <a:solidFill>
                  <a:srgbClr val="FFFF99"/>
                </a:solidFill>
                <a:latin typeface="Arial" panose="020B0604020202020204" pitchFamily="34" charset="0"/>
                <a:cs typeface="Arial" panose="020B0604020202020204" pitchFamily="34" charset="0"/>
              </a:rPr>
              <a:t>(AD 48-55)</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6 I marvel that you are turning away so soon from Him who called you in the grace of Christ, to </a:t>
            </a:r>
            <a:r>
              <a:rPr lang="en-US" altLang="en-US" sz="3600" u="sng" dirty="0">
                <a:solidFill>
                  <a:schemeClr val="bg1"/>
                </a:solidFill>
                <a:latin typeface="Arial" panose="020B0604020202020204" pitchFamily="34" charset="0"/>
                <a:cs typeface="Arial" panose="020B0604020202020204" pitchFamily="34" charset="0"/>
              </a:rPr>
              <a:t>a different gospel</a:t>
            </a:r>
            <a:r>
              <a:rPr lang="en-US" altLang="en-US" sz="3600" dirty="0">
                <a:solidFill>
                  <a:schemeClr val="bg1"/>
                </a:solidFill>
                <a:latin typeface="Arial" panose="020B0604020202020204" pitchFamily="34" charset="0"/>
                <a:cs typeface="Arial" panose="020B0604020202020204" pitchFamily="34" charset="0"/>
              </a:rPr>
              <a:t>, 7 which is not another; but there are some who trouble you and want to </a:t>
            </a:r>
            <a:r>
              <a:rPr lang="en-US" altLang="en-US" sz="3600" u="sng" dirty="0">
                <a:solidFill>
                  <a:schemeClr val="bg1"/>
                </a:solidFill>
                <a:latin typeface="Arial" panose="020B0604020202020204" pitchFamily="34" charset="0"/>
                <a:cs typeface="Arial" panose="020B0604020202020204" pitchFamily="34" charset="0"/>
              </a:rPr>
              <a:t>pervert the gospel of Christ</a:t>
            </a:r>
            <a:r>
              <a:rPr lang="en-US" altLang="en-US" sz="3600" dirty="0">
                <a:solidFill>
                  <a:schemeClr val="bg1"/>
                </a:solidFill>
                <a:latin typeface="Arial" panose="020B0604020202020204" pitchFamily="34" charset="0"/>
                <a:cs typeface="Arial" panose="020B0604020202020204" pitchFamily="34" charset="0"/>
              </a:rPr>
              <a:t>. 8 But even if we, or an angel from heaven, preach </a:t>
            </a:r>
            <a:r>
              <a:rPr lang="en-US" altLang="en-US" sz="3600" u="sng" dirty="0">
                <a:solidFill>
                  <a:schemeClr val="bg1"/>
                </a:solidFill>
                <a:latin typeface="Arial" panose="020B0604020202020204" pitchFamily="34" charset="0"/>
                <a:cs typeface="Arial" panose="020B0604020202020204" pitchFamily="34" charset="0"/>
              </a:rPr>
              <a:t>any other gospel</a:t>
            </a:r>
            <a:r>
              <a:rPr lang="en-US" altLang="en-US" sz="3600" dirty="0">
                <a:solidFill>
                  <a:schemeClr val="bg1"/>
                </a:solidFill>
                <a:latin typeface="Arial" panose="020B0604020202020204" pitchFamily="34" charset="0"/>
                <a:cs typeface="Arial" panose="020B0604020202020204" pitchFamily="34" charset="0"/>
              </a:rPr>
              <a:t> to you than what we have preached to you, let him be accursed. </a:t>
            </a:r>
          </a:p>
        </p:txBody>
      </p:sp>
      <p:sp>
        <p:nvSpPr>
          <p:cNvPr id="2" name="Slide Number Placeholder 1">
            <a:extLst>
              <a:ext uri="{FF2B5EF4-FFF2-40B4-BE49-F238E27FC236}">
                <a16:creationId xmlns:a16="http://schemas.microsoft.com/office/drawing/2014/main" id="{6E939064-EE01-CDDB-1509-7D7F7840176B}"/>
              </a:ext>
            </a:extLst>
          </p:cNvPr>
          <p:cNvSpPr>
            <a:spLocks noGrp="1"/>
          </p:cNvSpPr>
          <p:nvPr>
            <p:ph type="sldNum" sz="quarter" idx="12"/>
          </p:nvPr>
        </p:nvSpPr>
        <p:spPr/>
        <p:txBody>
          <a:bodyPr/>
          <a:lstStyle/>
          <a:p>
            <a:fld id="{13397011-C6AF-4561-8AEF-0DCBEA7734D5}" type="slidenum">
              <a:rPr lang="en-US" smtClean="0"/>
              <a:t>61</a:t>
            </a:fld>
            <a:endParaRPr lang="en-US" dirty="0"/>
          </a:p>
        </p:txBody>
      </p:sp>
    </p:spTree>
    <p:extLst>
      <p:ext uri="{BB962C8B-B14F-4D97-AF65-F5344CB8AC3E}">
        <p14:creationId xmlns:p14="http://schemas.microsoft.com/office/powerpoint/2010/main" val="887104167"/>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1CA24DD-81A2-4902-B7B6-8D42F382C3C8}"/>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8C955BDB-B730-E67B-48CB-AD0A2B33FAB9}"/>
              </a:ext>
            </a:extLst>
          </p:cNvPr>
          <p:cNvSpPr txBox="1">
            <a:spLocks noChangeArrowheads="1"/>
          </p:cNvSpPr>
          <p:nvPr/>
        </p:nvSpPr>
        <p:spPr bwMode="auto">
          <a:xfrm>
            <a:off x="228057" y="181957"/>
            <a:ext cx="11735885"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4:2 </a:t>
            </a:r>
            <a:r>
              <a:rPr lang="en-US" altLang="en-US" sz="2600" dirty="0">
                <a:solidFill>
                  <a:schemeClr val="bg1"/>
                </a:solidFill>
                <a:latin typeface="Arial" panose="020B0604020202020204" pitchFamily="34" charset="0"/>
                <a:cs typeface="Arial" panose="020B0604020202020204" pitchFamily="34" charset="0"/>
              </a:rPr>
              <a:t>(NKJV) “You shall </a:t>
            </a:r>
            <a:r>
              <a:rPr lang="en-US" altLang="en-US" sz="2600" u="sng" dirty="0">
                <a:solidFill>
                  <a:schemeClr val="bg1"/>
                </a:solidFill>
                <a:latin typeface="Arial" panose="020B0604020202020204" pitchFamily="34" charset="0"/>
                <a:cs typeface="Arial" panose="020B0604020202020204" pitchFamily="34" charset="0"/>
              </a:rPr>
              <a:t>not add to the word </a:t>
            </a:r>
            <a:r>
              <a:rPr lang="en-US" altLang="en-US" sz="2600" dirty="0">
                <a:solidFill>
                  <a:schemeClr val="bg1"/>
                </a:solidFill>
                <a:latin typeface="Arial" panose="020B0604020202020204" pitchFamily="34" charset="0"/>
                <a:cs typeface="Arial" panose="020B0604020202020204" pitchFamily="34" charset="0"/>
              </a:rPr>
              <a:t>which I command you, </a:t>
            </a:r>
            <a:r>
              <a:rPr lang="en-US" altLang="en-US" sz="2600" u="sng" dirty="0">
                <a:solidFill>
                  <a:schemeClr val="bg1"/>
                </a:solidFill>
                <a:latin typeface="Arial" panose="020B0604020202020204" pitchFamily="34" charset="0"/>
                <a:cs typeface="Arial" panose="020B0604020202020204" pitchFamily="34" charset="0"/>
              </a:rPr>
              <a:t>nor take from it</a:t>
            </a:r>
            <a:r>
              <a:rPr lang="en-US" altLang="en-US" sz="2600" dirty="0">
                <a:solidFill>
                  <a:schemeClr val="bg1"/>
                </a:solidFill>
                <a:latin typeface="Arial" panose="020B0604020202020204" pitchFamily="34" charset="0"/>
                <a:cs typeface="Arial" panose="020B0604020202020204" pitchFamily="34" charset="0"/>
              </a:rPr>
              <a:t>, that you may </a:t>
            </a:r>
            <a:r>
              <a:rPr lang="en-US" altLang="en-US" sz="2600" u="sng" dirty="0">
                <a:solidFill>
                  <a:schemeClr val="bg1"/>
                </a:solidFill>
                <a:latin typeface="Arial" panose="020B0604020202020204" pitchFamily="34" charset="0"/>
                <a:cs typeface="Arial" panose="020B0604020202020204" pitchFamily="34" charset="0"/>
              </a:rPr>
              <a:t>keep the commandments</a:t>
            </a:r>
            <a:r>
              <a:rPr lang="en-US" altLang="en-US" sz="2600" dirty="0">
                <a:solidFill>
                  <a:schemeClr val="bg1"/>
                </a:solidFill>
                <a:latin typeface="Arial" panose="020B0604020202020204" pitchFamily="34" charset="0"/>
                <a:cs typeface="Arial" panose="020B0604020202020204" pitchFamily="34" charset="0"/>
              </a:rPr>
              <a:t> of the LORD your God which I command you.”</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12:32 </a:t>
            </a:r>
            <a:r>
              <a:rPr lang="en-US" altLang="en-US" sz="2600" dirty="0">
                <a:solidFill>
                  <a:schemeClr val="bg1"/>
                </a:solidFill>
                <a:latin typeface="Arial" panose="020B0604020202020204" pitchFamily="34" charset="0"/>
                <a:cs typeface="Arial" panose="020B0604020202020204" pitchFamily="34" charset="0"/>
              </a:rPr>
              <a:t>(NKJV) “Whatever </a:t>
            </a:r>
            <a:r>
              <a:rPr lang="en-US" altLang="en-US" sz="2600" u="sng" dirty="0">
                <a:solidFill>
                  <a:schemeClr val="bg1"/>
                </a:solidFill>
                <a:latin typeface="Arial" panose="020B0604020202020204" pitchFamily="34" charset="0"/>
                <a:cs typeface="Arial" panose="020B0604020202020204" pitchFamily="34" charset="0"/>
              </a:rPr>
              <a:t>I command you</a:t>
            </a:r>
            <a:r>
              <a:rPr lang="en-US" altLang="en-US" sz="2600" dirty="0">
                <a:solidFill>
                  <a:schemeClr val="bg1"/>
                </a:solidFill>
                <a:latin typeface="Arial" panose="020B0604020202020204" pitchFamily="34" charset="0"/>
                <a:cs typeface="Arial" panose="020B0604020202020204" pitchFamily="34" charset="0"/>
              </a:rPr>
              <a:t>, be </a:t>
            </a:r>
            <a:r>
              <a:rPr lang="en-US" altLang="en-US" sz="2600" u="sng" dirty="0">
                <a:solidFill>
                  <a:schemeClr val="bg1"/>
                </a:solidFill>
                <a:latin typeface="Arial" panose="020B0604020202020204" pitchFamily="34" charset="0"/>
                <a:cs typeface="Arial" panose="020B0604020202020204" pitchFamily="34" charset="0"/>
              </a:rPr>
              <a:t>careful to observe </a:t>
            </a:r>
            <a:r>
              <a:rPr lang="en-US" altLang="en-US" sz="2600" dirty="0">
                <a:solidFill>
                  <a:schemeClr val="bg1"/>
                </a:solidFill>
                <a:latin typeface="Arial" panose="020B0604020202020204" pitchFamily="34" charset="0"/>
                <a:cs typeface="Arial" panose="020B0604020202020204" pitchFamily="34" charset="0"/>
              </a:rPr>
              <a:t>it; you shall </a:t>
            </a:r>
            <a:r>
              <a:rPr lang="en-US" altLang="en-US" sz="2600" u="sng" dirty="0">
                <a:solidFill>
                  <a:schemeClr val="bg1"/>
                </a:solidFill>
                <a:latin typeface="Arial" panose="020B0604020202020204" pitchFamily="34" charset="0"/>
                <a:cs typeface="Arial" panose="020B0604020202020204" pitchFamily="34" charset="0"/>
              </a:rPr>
              <a:t>not add</a:t>
            </a:r>
            <a:r>
              <a:rPr lang="en-US" altLang="en-US" sz="2600" dirty="0">
                <a:solidFill>
                  <a:schemeClr val="bg1"/>
                </a:solidFill>
                <a:latin typeface="Arial" panose="020B0604020202020204" pitchFamily="34" charset="0"/>
                <a:cs typeface="Arial" panose="020B0604020202020204" pitchFamily="34" charset="0"/>
              </a:rPr>
              <a:t> to it </a:t>
            </a:r>
            <a:r>
              <a:rPr lang="en-US" altLang="en-US" sz="2600" u="sng" dirty="0">
                <a:solidFill>
                  <a:schemeClr val="bg1"/>
                </a:solidFill>
                <a:latin typeface="Arial" panose="020B0604020202020204" pitchFamily="34" charset="0"/>
                <a:cs typeface="Arial" panose="020B0604020202020204" pitchFamily="34" charset="0"/>
              </a:rPr>
              <a:t>nor take away</a:t>
            </a:r>
            <a:r>
              <a:rPr lang="en-US" altLang="en-US" sz="2600" dirty="0">
                <a:solidFill>
                  <a:schemeClr val="bg1"/>
                </a:solidFill>
                <a:latin typeface="Arial" panose="020B0604020202020204" pitchFamily="34" charset="0"/>
                <a:cs typeface="Arial" panose="020B0604020202020204" pitchFamily="34" charset="0"/>
              </a:rPr>
              <a:t> from it.”</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Proverbs 30:5-6 </a:t>
            </a:r>
            <a:r>
              <a:rPr lang="en-US" altLang="en-US" sz="2600" dirty="0">
                <a:solidFill>
                  <a:schemeClr val="bg1"/>
                </a:solidFill>
                <a:latin typeface="Arial" panose="020B0604020202020204" pitchFamily="34" charset="0"/>
                <a:cs typeface="Arial" panose="020B0604020202020204" pitchFamily="34" charset="0"/>
              </a:rPr>
              <a:t>(NKJV) “Every word of God is pure; He is a shield to those who put their trust in Him. </a:t>
            </a:r>
            <a:r>
              <a:rPr lang="en-US" altLang="en-US" sz="2600" u="sng" dirty="0">
                <a:solidFill>
                  <a:schemeClr val="bg1"/>
                </a:solidFill>
                <a:latin typeface="Arial" panose="020B0604020202020204" pitchFamily="34" charset="0"/>
                <a:cs typeface="Arial" panose="020B0604020202020204" pitchFamily="34" charset="0"/>
              </a:rPr>
              <a:t>Do not add</a:t>
            </a:r>
            <a:r>
              <a:rPr lang="en-US" altLang="en-US" sz="2600" dirty="0">
                <a:solidFill>
                  <a:schemeClr val="bg1"/>
                </a:solidFill>
                <a:latin typeface="Arial" panose="020B0604020202020204" pitchFamily="34" charset="0"/>
                <a:cs typeface="Arial" panose="020B0604020202020204" pitchFamily="34" charset="0"/>
              </a:rPr>
              <a:t> to His words, Lest He rebuke you, and you be found a liar.”</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Revelation 22:18-19 </a:t>
            </a:r>
            <a:r>
              <a:rPr lang="en-US" altLang="en-US" sz="2600" dirty="0">
                <a:solidFill>
                  <a:schemeClr val="bg1"/>
                </a:solidFill>
                <a:latin typeface="Arial" panose="020B0604020202020204" pitchFamily="34" charset="0"/>
                <a:cs typeface="Arial" panose="020B0604020202020204" pitchFamily="34" charset="0"/>
              </a:rPr>
              <a:t>(NKJV) “For I testify to everyone who hears the words of the prophecy of this book: If anyone </a:t>
            </a:r>
            <a:r>
              <a:rPr lang="en-US" altLang="en-US" sz="2600" u="sng" dirty="0">
                <a:solidFill>
                  <a:schemeClr val="bg1"/>
                </a:solidFill>
                <a:latin typeface="Arial" panose="020B0604020202020204" pitchFamily="34" charset="0"/>
                <a:cs typeface="Arial" panose="020B0604020202020204" pitchFamily="34" charset="0"/>
              </a:rPr>
              <a:t>adds</a:t>
            </a:r>
            <a:r>
              <a:rPr lang="en-US" altLang="en-US" sz="2600" dirty="0">
                <a:solidFill>
                  <a:schemeClr val="bg1"/>
                </a:solidFill>
                <a:latin typeface="Arial" panose="020B0604020202020204" pitchFamily="34" charset="0"/>
                <a:cs typeface="Arial" panose="020B0604020202020204" pitchFamily="34" charset="0"/>
              </a:rPr>
              <a:t> to these things, God will add to him the plagues that are written in this book; and if anyone </a:t>
            </a:r>
            <a:r>
              <a:rPr lang="en-US" altLang="en-US" sz="2600" u="sng" dirty="0">
                <a:solidFill>
                  <a:schemeClr val="bg1"/>
                </a:solidFill>
                <a:latin typeface="Arial" panose="020B0604020202020204" pitchFamily="34" charset="0"/>
                <a:cs typeface="Arial" panose="020B0604020202020204" pitchFamily="34" charset="0"/>
              </a:rPr>
              <a:t>takes</a:t>
            </a:r>
            <a:r>
              <a:rPr lang="en-US" altLang="en-US" sz="2600" dirty="0">
                <a:solidFill>
                  <a:schemeClr val="bg1"/>
                </a:solidFill>
                <a:latin typeface="Arial" panose="020B0604020202020204" pitchFamily="34" charset="0"/>
                <a:cs typeface="Arial" panose="020B0604020202020204" pitchFamily="34" charset="0"/>
              </a:rPr>
              <a:t> away from the words of the book of this prophecy, God shall take away his part from the Book of Life, from the holy city, and from the things which are written in this book.”</a:t>
            </a:r>
          </a:p>
        </p:txBody>
      </p:sp>
      <p:sp>
        <p:nvSpPr>
          <p:cNvPr id="2" name="Slide Number Placeholder 1">
            <a:extLst>
              <a:ext uri="{FF2B5EF4-FFF2-40B4-BE49-F238E27FC236}">
                <a16:creationId xmlns:a16="http://schemas.microsoft.com/office/drawing/2014/main" id="{17CEF158-9629-1FC8-8135-442052FA2175}"/>
              </a:ext>
            </a:extLst>
          </p:cNvPr>
          <p:cNvSpPr>
            <a:spLocks noGrp="1"/>
          </p:cNvSpPr>
          <p:nvPr>
            <p:ph type="sldNum" sz="quarter" idx="12"/>
          </p:nvPr>
        </p:nvSpPr>
        <p:spPr/>
        <p:txBody>
          <a:bodyPr/>
          <a:lstStyle/>
          <a:p>
            <a:fld id="{13397011-C6AF-4561-8AEF-0DCBEA7734D5}" type="slidenum">
              <a:rPr lang="en-US" smtClean="0"/>
              <a:t>62</a:t>
            </a:fld>
            <a:endParaRPr lang="en-US" dirty="0"/>
          </a:p>
        </p:txBody>
      </p:sp>
    </p:spTree>
    <p:extLst>
      <p:ext uri="{BB962C8B-B14F-4D97-AF65-F5344CB8AC3E}">
        <p14:creationId xmlns:p14="http://schemas.microsoft.com/office/powerpoint/2010/main" val="2790676091"/>
      </p:ext>
    </p:extLst>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22971B4-334B-BF01-55EA-661272D8EA72}"/>
            </a:ext>
          </a:extLst>
        </p:cNvPr>
        <p:cNvGrpSpPr/>
        <p:nvPr/>
      </p:nvGrpSpPr>
      <p:grpSpPr>
        <a:xfrm>
          <a:off x="0" y="0"/>
          <a:ext cx="0" cy="0"/>
          <a:chOff x="0" y="0"/>
          <a:chExt cx="0" cy="0"/>
        </a:xfrm>
      </p:grpSpPr>
      <p:sp>
        <p:nvSpPr>
          <p:cNvPr id="62466" name="TextBox 3">
            <a:extLst>
              <a:ext uri="{FF2B5EF4-FFF2-40B4-BE49-F238E27FC236}">
                <a16:creationId xmlns:a16="http://schemas.microsoft.com/office/drawing/2014/main" id="{E906FE43-C046-1A2D-1E89-EB34AFAD3038}"/>
              </a:ext>
            </a:extLst>
          </p:cNvPr>
          <p:cNvSpPr txBox="1">
            <a:spLocks noChangeArrowheads="1"/>
          </p:cNvSpPr>
          <p:nvPr/>
        </p:nvSpPr>
        <p:spPr bwMode="auto">
          <a:xfrm>
            <a:off x="228057" y="181957"/>
            <a:ext cx="11735885"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4:2 </a:t>
            </a:r>
            <a:r>
              <a:rPr lang="en-US" altLang="en-US" sz="2600" dirty="0">
                <a:solidFill>
                  <a:schemeClr val="bg1"/>
                </a:solidFill>
                <a:latin typeface="Arial" panose="020B0604020202020204" pitchFamily="34" charset="0"/>
                <a:cs typeface="Arial" panose="020B0604020202020204" pitchFamily="34" charset="0"/>
              </a:rPr>
              <a:t>(NKJV) “You shall </a:t>
            </a:r>
            <a:r>
              <a:rPr lang="en-US" altLang="en-US" sz="2600" u="sng" dirty="0">
                <a:solidFill>
                  <a:schemeClr val="bg1"/>
                </a:solidFill>
                <a:latin typeface="Arial" panose="020B0604020202020204" pitchFamily="34" charset="0"/>
                <a:cs typeface="Arial" panose="020B0604020202020204" pitchFamily="34" charset="0"/>
              </a:rPr>
              <a:t>not add to the word </a:t>
            </a:r>
            <a:r>
              <a:rPr lang="en-US" altLang="en-US" sz="2600" dirty="0">
                <a:solidFill>
                  <a:schemeClr val="bg1"/>
                </a:solidFill>
                <a:latin typeface="Arial" panose="020B0604020202020204" pitchFamily="34" charset="0"/>
                <a:cs typeface="Arial" panose="020B0604020202020204" pitchFamily="34" charset="0"/>
              </a:rPr>
              <a:t>which I command you, </a:t>
            </a:r>
            <a:r>
              <a:rPr lang="en-US" altLang="en-US" sz="2600" u="sng" dirty="0">
                <a:solidFill>
                  <a:schemeClr val="bg1"/>
                </a:solidFill>
                <a:latin typeface="Arial" panose="020B0604020202020204" pitchFamily="34" charset="0"/>
                <a:cs typeface="Arial" panose="020B0604020202020204" pitchFamily="34" charset="0"/>
              </a:rPr>
              <a:t>nor take from it</a:t>
            </a:r>
            <a:r>
              <a:rPr lang="en-US" altLang="en-US" sz="2600" dirty="0">
                <a:solidFill>
                  <a:schemeClr val="bg1"/>
                </a:solidFill>
                <a:latin typeface="Arial" panose="020B0604020202020204" pitchFamily="34" charset="0"/>
                <a:cs typeface="Arial" panose="020B0604020202020204" pitchFamily="34" charset="0"/>
              </a:rPr>
              <a:t>, that you may </a:t>
            </a:r>
            <a:r>
              <a:rPr lang="en-US" altLang="en-US" sz="2600" u="sng" dirty="0">
                <a:solidFill>
                  <a:schemeClr val="bg1"/>
                </a:solidFill>
                <a:latin typeface="Arial" panose="020B0604020202020204" pitchFamily="34" charset="0"/>
                <a:cs typeface="Arial" panose="020B0604020202020204" pitchFamily="34" charset="0"/>
              </a:rPr>
              <a:t>keep the commandments</a:t>
            </a:r>
            <a:r>
              <a:rPr lang="en-US" altLang="en-US" sz="2600" dirty="0">
                <a:solidFill>
                  <a:schemeClr val="bg1"/>
                </a:solidFill>
                <a:latin typeface="Arial" panose="020B0604020202020204" pitchFamily="34" charset="0"/>
                <a:cs typeface="Arial" panose="020B0604020202020204" pitchFamily="34" charset="0"/>
              </a:rPr>
              <a:t> of the LORD your God which I command you.”</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Deuteronomy 12:32 </a:t>
            </a:r>
            <a:r>
              <a:rPr lang="en-US" altLang="en-US" sz="2600" dirty="0">
                <a:solidFill>
                  <a:schemeClr val="bg1"/>
                </a:solidFill>
                <a:latin typeface="Arial" panose="020B0604020202020204" pitchFamily="34" charset="0"/>
                <a:cs typeface="Arial" panose="020B0604020202020204" pitchFamily="34" charset="0"/>
              </a:rPr>
              <a:t>(NKJV) “Whatever </a:t>
            </a:r>
            <a:r>
              <a:rPr lang="en-US" altLang="en-US" sz="2600" u="sng" dirty="0">
                <a:solidFill>
                  <a:schemeClr val="bg1"/>
                </a:solidFill>
                <a:latin typeface="Arial" panose="020B0604020202020204" pitchFamily="34" charset="0"/>
                <a:cs typeface="Arial" panose="020B0604020202020204" pitchFamily="34" charset="0"/>
              </a:rPr>
              <a:t>I command you</a:t>
            </a:r>
            <a:r>
              <a:rPr lang="en-US" altLang="en-US" sz="2600" dirty="0">
                <a:solidFill>
                  <a:schemeClr val="bg1"/>
                </a:solidFill>
                <a:latin typeface="Arial" panose="020B0604020202020204" pitchFamily="34" charset="0"/>
                <a:cs typeface="Arial" panose="020B0604020202020204" pitchFamily="34" charset="0"/>
              </a:rPr>
              <a:t>, be </a:t>
            </a:r>
            <a:r>
              <a:rPr lang="en-US" altLang="en-US" sz="2600" u="sng" dirty="0">
                <a:solidFill>
                  <a:schemeClr val="bg1"/>
                </a:solidFill>
                <a:latin typeface="Arial" panose="020B0604020202020204" pitchFamily="34" charset="0"/>
                <a:cs typeface="Arial" panose="020B0604020202020204" pitchFamily="34" charset="0"/>
              </a:rPr>
              <a:t>careful to observe </a:t>
            </a:r>
            <a:r>
              <a:rPr lang="en-US" altLang="en-US" sz="2600" dirty="0">
                <a:solidFill>
                  <a:schemeClr val="bg1"/>
                </a:solidFill>
                <a:latin typeface="Arial" panose="020B0604020202020204" pitchFamily="34" charset="0"/>
                <a:cs typeface="Arial" panose="020B0604020202020204" pitchFamily="34" charset="0"/>
              </a:rPr>
              <a:t>it; you shall </a:t>
            </a:r>
            <a:r>
              <a:rPr lang="en-US" altLang="en-US" sz="2600" u="sng" dirty="0">
                <a:solidFill>
                  <a:schemeClr val="bg1"/>
                </a:solidFill>
                <a:latin typeface="Arial" panose="020B0604020202020204" pitchFamily="34" charset="0"/>
                <a:cs typeface="Arial" panose="020B0604020202020204" pitchFamily="34" charset="0"/>
              </a:rPr>
              <a:t>not add</a:t>
            </a:r>
            <a:r>
              <a:rPr lang="en-US" altLang="en-US" sz="2600" dirty="0">
                <a:solidFill>
                  <a:schemeClr val="bg1"/>
                </a:solidFill>
                <a:latin typeface="Arial" panose="020B0604020202020204" pitchFamily="34" charset="0"/>
                <a:cs typeface="Arial" panose="020B0604020202020204" pitchFamily="34" charset="0"/>
              </a:rPr>
              <a:t> to it </a:t>
            </a:r>
            <a:r>
              <a:rPr lang="en-US" altLang="en-US" sz="2600" u="sng" dirty="0">
                <a:solidFill>
                  <a:schemeClr val="bg1"/>
                </a:solidFill>
                <a:latin typeface="Arial" panose="020B0604020202020204" pitchFamily="34" charset="0"/>
                <a:cs typeface="Arial" panose="020B0604020202020204" pitchFamily="34" charset="0"/>
              </a:rPr>
              <a:t>nor take away</a:t>
            </a:r>
            <a:r>
              <a:rPr lang="en-US" altLang="en-US" sz="2600" dirty="0">
                <a:solidFill>
                  <a:schemeClr val="bg1"/>
                </a:solidFill>
                <a:latin typeface="Arial" panose="020B0604020202020204" pitchFamily="34" charset="0"/>
                <a:cs typeface="Arial" panose="020B0604020202020204" pitchFamily="34" charset="0"/>
              </a:rPr>
              <a:t> from it.”</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Proverbs 30:5-6 </a:t>
            </a:r>
            <a:r>
              <a:rPr lang="en-US" altLang="en-US" sz="2600" dirty="0">
                <a:solidFill>
                  <a:schemeClr val="bg1"/>
                </a:solidFill>
                <a:latin typeface="Arial" panose="020B0604020202020204" pitchFamily="34" charset="0"/>
                <a:cs typeface="Arial" panose="020B0604020202020204" pitchFamily="34" charset="0"/>
              </a:rPr>
              <a:t>(NKJV) “Every word of God is pure; He is a shield to those who put their trust in Him. </a:t>
            </a:r>
            <a:r>
              <a:rPr lang="en-US" altLang="en-US" sz="2600" u="sng" dirty="0">
                <a:solidFill>
                  <a:schemeClr val="bg1"/>
                </a:solidFill>
                <a:latin typeface="Arial" panose="020B0604020202020204" pitchFamily="34" charset="0"/>
                <a:cs typeface="Arial" panose="020B0604020202020204" pitchFamily="34" charset="0"/>
              </a:rPr>
              <a:t>Do not add</a:t>
            </a:r>
            <a:r>
              <a:rPr lang="en-US" altLang="en-US" sz="2600" dirty="0">
                <a:solidFill>
                  <a:schemeClr val="bg1"/>
                </a:solidFill>
                <a:latin typeface="Arial" panose="020B0604020202020204" pitchFamily="34" charset="0"/>
                <a:cs typeface="Arial" panose="020B0604020202020204" pitchFamily="34" charset="0"/>
              </a:rPr>
              <a:t> to His words, Lest He rebuke you, and you be found a liar.”</a:t>
            </a:r>
          </a:p>
          <a:p>
            <a:pPr>
              <a:spcBef>
                <a:spcPct val="0"/>
              </a:spcBef>
              <a:buClrTx/>
              <a:buSzTx/>
              <a:buFontTx/>
              <a:buNone/>
            </a:pPr>
            <a:endParaRPr lang="en-US" altLang="en-US" sz="2600"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sz="2600" b="1" dirty="0">
                <a:solidFill>
                  <a:srgbClr val="FFFF99"/>
                </a:solidFill>
                <a:latin typeface="Arial" panose="020B0604020202020204" pitchFamily="34" charset="0"/>
                <a:cs typeface="Arial" panose="020B0604020202020204" pitchFamily="34" charset="0"/>
              </a:rPr>
              <a:t>Revelation 22:18-19 </a:t>
            </a:r>
            <a:r>
              <a:rPr lang="en-US" altLang="en-US" sz="2600" dirty="0">
                <a:solidFill>
                  <a:schemeClr val="bg1"/>
                </a:solidFill>
                <a:latin typeface="Arial" panose="020B0604020202020204" pitchFamily="34" charset="0"/>
                <a:cs typeface="Arial" panose="020B0604020202020204" pitchFamily="34" charset="0"/>
              </a:rPr>
              <a:t>(NKJV) “For I testify to everyone who hears the words of the prophecy of this book: If anyone </a:t>
            </a:r>
            <a:r>
              <a:rPr lang="en-US" altLang="en-US" sz="2600" u="sng" dirty="0">
                <a:solidFill>
                  <a:schemeClr val="bg1"/>
                </a:solidFill>
                <a:latin typeface="Arial" panose="020B0604020202020204" pitchFamily="34" charset="0"/>
                <a:cs typeface="Arial" panose="020B0604020202020204" pitchFamily="34" charset="0"/>
              </a:rPr>
              <a:t>adds</a:t>
            </a:r>
            <a:r>
              <a:rPr lang="en-US" altLang="en-US" sz="2600" dirty="0">
                <a:solidFill>
                  <a:schemeClr val="bg1"/>
                </a:solidFill>
                <a:latin typeface="Arial" panose="020B0604020202020204" pitchFamily="34" charset="0"/>
                <a:cs typeface="Arial" panose="020B0604020202020204" pitchFamily="34" charset="0"/>
              </a:rPr>
              <a:t> to these things, God will add to him the plagues that are written in this book; and if anyone </a:t>
            </a:r>
            <a:r>
              <a:rPr lang="en-US" altLang="en-US" sz="2600" u="sng" dirty="0">
                <a:solidFill>
                  <a:schemeClr val="bg1"/>
                </a:solidFill>
                <a:latin typeface="Arial" panose="020B0604020202020204" pitchFamily="34" charset="0"/>
                <a:cs typeface="Arial" panose="020B0604020202020204" pitchFamily="34" charset="0"/>
              </a:rPr>
              <a:t>takes</a:t>
            </a:r>
            <a:r>
              <a:rPr lang="en-US" altLang="en-US" sz="2600" dirty="0">
                <a:solidFill>
                  <a:schemeClr val="bg1"/>
                </a:solidFill>
                <a:latin typeface="Arial" panose="020B0604020202020204" pitchFamily="34" charset="0"/>
                <a:cs typeface="Arial" panose="020B0604020202020204" pitchFamily="34" charset="0"/>
              </a:rPr>
              <a:t> away from the words of the book of this prophecy, God shall take away his part from the Book of Life, from the holy city, and from the things which are written in this book.”</a:t>
            </a:r>
          </a:p>
        </p:txBody>
      </p:sp>
      <p:sp>
        <p:nvSpPr>
          <p:cNvPr id="2" name="TextBox 1">
            <a:extLst>
              <a:ext uri="{FF2B5EF4-FFF2-40B4-BE49-F238E27FC236}">
                <a16:creationId xmlns:a16="http://schemas.microsoft.com/office/drawing/2014/main" id="{20179694-5A7D-C96F-8FDF-0BA074D57E0F}"/>
              </a:ext>
            </a:extLst>
          </p:cNvPr>
          <p:cNvSpPr txBox="1"/>
          <p:nvPr/>
        </p:nvSpPr>
        <p:spPr>
          <a:xfrm rot="21297770">
            <a:off x="2061825" y="3044278"/>
            <a:ext cx="8205081" cy="769441"/>
          </a:xfrm>
          <a:prstGeom prst="rect">
            <a:avLst/>
          </a:prstGeom>
          <a:solidFill>
            <a:srgbClr val="FFFFCC"/>
          </a:solidFill>
          <a:ln w="76200">
            <a:solidFill>
              <a:srgbClr val="FFFFCC"/>
            </a:solidFill>
          </a:ln>
        </p:spPr>
        <p:txBody>
          <a:bodyPr wrap="square">
            <a:spAutoFit/>
          </a:bodyPr>
          <a:lstStyle/>
          <a:p>
            <a:pPr algn="ctr"/>
            <a:r>
              <a:rPr lang="en-US" sz="4400" dirty="0">
                <a:ln>
                  <a:solidFill>
                    <a:schemeClr val="tx1"/>
                  </a:solidFill>
                </a:ln>
                <a:latin typeface="Arial" panose="020B0604020202020204" pitchFamily="34" charset="0"/>
                <a:cs typeface="Arial" panose="020B0604020202020204" pitchFamily="34" charset="0"/>
              </a:rPr>
              <a:t>Do not add to, nor take away</a:t>
            </a:r>
          </a:p>
        </p:txBody>
      </p:sp>
      <p:sp>
        <p:nvSpPr>
          <p:cNvPr id="3" name="Slide Number Placeholder 2">
            <a:extLst>
              <a:ext uri="{FF2B5EF4-FFF2-40B4-BE49-F238E27FC236}">
                <a16:creationId xmlns:a16="http://schemas.microsoft.com/office/drawing/2014/main" id="{081F9A57-9710-964D-EB72-D6908D038F96}"/>
              </a:ext>
            </a:extLst>
          </p:cNvPr>
          <p:cNvSpPr>
            <a:spLocks noGrp="1"/>
          </p:cNvSpPr>
          <p:nvPr>
            <p:ph type="sldNum" sz="quarter" idx="12"/>
          </p:nvPr>
        </p:nvSpPr>
        <p:spPr/>
        <p:txBody>
          <a:bodyPr/>
          <a:lstStyle/>
          <a:p>
            <a:fld id="{13397011-C6AF-4561-8AEF-0DCBEA7734D5}" type="slidenum">
              <a:rPr lang="en-US" smtClean="0"/>
              <a:t>63</a:t>
            </a:fld>
            <a:endParaRPr lang="en-US" dirty="0"/>
          </a:p>
        </p:txBody>
      </p:sp>
    </p:spTree>
    <p:extLst>
      <p:ext uri="{BB962C8B-B14F-4D97-AF65-F5344CB8AC3E}">
        <p14:creationId xmlns:p14="http://schemas.microsoft.com/office/powerpoint/2010/main" val="1466025839"/>
      </p:ext>
    </p:extLst>
  </p:cSld>
  <p:clrMapOvr>
    <a:masterClrMapping/>
  </p:clrMapOvr>
  <p:transitio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74FEA-2AF1-FEF3-F786-66B217B754B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2797EFA-F3E8-2FE4-F6B9-CDF7E74D0546}"/>
              </a:ext>
            </a:extLst>
          </p:cNvPr>
          <p:cNvSpPr txBox="1"/>
          <p:nvPr/>
        </p:nvSpPr>
        <p:spPr>
          <a:xfrm>
            <a:off x="581268" y="2274838"/>
            <a:ext cx="11029464" cy="2308324"/>
          </a:xfrm>
          <a:prstGeom prst="rect">
            <a:avLst/>
          </a:prstGeom>
          <a:noFill/>
        </p:spPr>
        <p:txBody>
          <a:bodyPr wrap="square">
            <a:spAutoFit/>
          </a:bodyPr>
          <a:lstStyle/>
          <a:p>
            <a:r>
              <a:rPr lang="en-US" sz="3600" dirty="0">
                <a:solidFill>
                  <a:srgbClr val="FFFFCC"/>
                </a:solidFill>
              </a:rPr>
              <a:t>If the Word revealed and recorded by holy men who were moved by the Holy Spirit is now available in the book we call the Bible, can we conclude that revelation of God is complete?  </a:t>
            </a:r>
            <a:endParaRPr lang="en-US" dirty="0">
              <a:solidFill>
                <a:srgbClr val="FFFFCC"/>
              </a:solidFill>
            </a:endParaRPr>
          </a:p>
        </p:txBody>
      </p:sp>
      <p:sp>
        <p:nvSpPr>
          <p:cNvPr id="2" name="Slide Number Placeholder 1">
            <a:extLst>
              <a:ext uri="{FF2B5EF4-FFF2-40B4-BE49-F238E27FC236}">
                <a16:creationId xmlns:a16="http://schemas.microsoft.com/office/drawing/2014/main" id="{4B042AE8-5879-0489-51DD-376E79575745}"/>
              </a:ext>
            </a:extLst>
          </p:cNvPr>
          <p:cNvSpPr>
            <a:spLocks noGrp="1"/>
          </p:cNvSpPr>
          <p:nvPr>
            <p:ph type="sldNum" sz="quarter" idx="12"/>
          </p:nvPr>
        </p:nvSpPr>
        <p:spPr/>
        <p:txBody>
          <a:bodyPr/>
          <a:lstStyle/>
          <a:p>
            <a:fld id="{13397011-C6AF-4561-8AEF-0DCBEA7734D5}" type="slidenum">
              <a:rPr lang="en-US" smtClean="0"/>
              <a:t>64</a:t>
            </a:fld>
            <a:endParaRPr lang="en-US" dirty="0"/>
          </a:p>
        </p:txBody>
      </p:sp>
    </p:spTree>
    <p:extLst>
      <p:ext uri="{BB962C8B-B14F-4D97-AF65-F5344CB8AC3E}">
        <p14:creationId xmlns:p14="http://schemas.microsoft.com/office/powerpoint/2010/main" val="1916034711"/>
      </p:ext>
    </p:extLst>
  </p:cSld>
  <p:clrMapOvr>
    <a:masterClrMapping/>
  </p:clrMapOvr>
  <p:transition spd="med">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54FBA9F-C678-F49B-62F4-63DED5256481}"/>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CC79BDC-105B-7769-94BC-07A6ACA3641A}"/>
              </a:ext>
            </a:extLst>
          </p:cNvPr>
          <p:cNvSpPr>
            <a:spLocks noGrp="1"/>
          </p:cNvSpPr>
          <p:nvPr>
            <p:ph type="sldNum" sz="quarter" idx="12"/>
          </p:nvPr>
        </p:nvSpPr>
        <p:spPr/>
        <p:txBody>
          <a:bodyPr/>
          <a:lstStyle/>
          <a:p>
            <a:fld id="{13397011-C6AF-4561-8AEF-0DCBEA7734D5}" type="slidenum">
              <a:rPr lang="en-US" smtClean="0"/>
              <a:t>65</a:t>
            </a:fld>
            <a:endParaRPr lang="en-US" dirty="0"/>
          </a:p>
        </p:txBody>
      </p:sp>
      <p:sp>
        <p:nvSpPr>
          <p:cNvPr id="5" name="TextBox 4">
            <a:extLst>
              <a:ext uri="{FF2B5EF4-FFF2-40B4-BE49-F238E27FC236}">
                <a16:creationId xmlns:a16="http://schemas.microsoft.com/office/drawing/2014/main" id="{2F70F108-49FE-20E8-AE82-85F0579ADBAA}"/>
              </a:ext>
            </a:extLst>
          </p:cNvPr>
          <p:cNvSpPr txBox="1"/>
          <p:nvPr/>
        </p:nvSpPr>
        <p:spPr>
          <a:xfrm>
            <a:off x="849238" y="889843"/>
            <a:ext cx="10493524" cy="5078313"/>
          </a:xfrm>
          <a:prstGeom prst="rect">
            <a:avLst/>
          </a:prstGeom>
          <a:noFill/>
        </p:spPr>
        <p:txBody>
          <a:bodyPr wrap="square">
            <a:spAutoFit/>
          </a:bodyPr>
          <a:lstStyle/>
          <a:p>
            <a:r>
              <a:rPr lang="en-US" sz="3600" dirty="0">
                <a:solidFill>
                  <a:srgbClr val="FFFF99"/>
                </a:solidFill>
              </a:rPr>
              <a:t>2 Timothy 3:15-17, NKJV</a:t>
            </a:r>
          </a:p>
          <a:p>
            <a:r>
              <a:rPr lang="en-US" sz="3600" dirty="0">
                <a:solidFill>
                  <a:schemeClr val="bg1"/>
                </a:solidFill>
              </a:rPr>
              <a:t>15 and that from childhood you have known the Holy </a:t>
            </a:r>
            <a:r>
              <a:rPr lang="en-US" sz="3600" u="sng" dirty="0">
                <a:solidFill>
                  <a:schemeClr val="bg1"/>
                </a:solidFill>
              </a:rPr>
              <a:t>Scriptures</a:t>
            </a:r>
            <a:r>
              <a:rPr lang="en-US" sz="3600" dirty="0">
                <a:solidFill>
                  <a:schemeClr val="bg1"/>
                </a:solidFill>
              </a:rPr>
              <a:t>, which are able to </a:t>
            </a:r>
            <a:r>
              <a:rPr lang="en-US" sz="3600" u="sng" dirty="0">
                <a:solidFill>
                  <a:schemeClr val="bg1"/>
                </a:solidFill>
              </a:rPr>
              <a:t>make you wise for salvation</a:t>
            </a:r>
            <a:r>
              <a:rPr lang="en-US" sz="3600" dirty="0">
                <a:solidFill>
                  <a:schemeClr val="bg1"/>
                </a:solidFill>
              </a:rPr>
              <a:t> through faith which is in Christ Jesus.</a:t>
            </a:r>
          </a:p>
          <a:p>
            <a:r>
              <a:rPr lang="en-US" sz="3600" dirty="0">
                <a:solidFill>
                  <a:schemeClr val="bg1"/>
                </a:solidFill>
              </a:rPr>
              <a:t>16 All Scripture is given by inspiration of God, and is profitable for </a:t>
            </a:r>
            <a:r>
              <a:rPr lang="en-US" sz="3600" u="sng" dirty="0">
                <a:solidFill>
                  <a:schemeClr val="bg1"/>
                </a:solidFill>
              </a:rPr>
              <a:t>doctrine</a:t>
            </a:r>
            <a:r>
              <a:rPr lang="en-US" sz="3600" dirty="0">
                <a:solidFill>
                  <a:schemeClr val="bg1"/>
                </a:solidFill>
              </a:rPr>
              <a:t>, for reproof, for correction, for </a:t>
            </a:r>
            <a:r>
              <a:rPr lang="en-US" sz="3600" u="sng" dirty="0">
                <a:solidFill>
                  <a:schemeClr val="bg1"/>
                </a:solidFill>
              </a:rPr>
              <a:t>instruction in righteousness</a:t>
            </a:r>
            <a:r>
              <a:rPr lang="en-US" sz="3600" dirty="0">
                <a:solidFill>
                  <a:schemeClr val="bg1"/>
                </a:solidFill>
              </a:rPr>
              <a:t>, 17 that the man of God may be </a:t>
            </a:r>
            <a:r>
              <a:rPr lang="en-US" sz="3600" u="sng" dirty="0">
                <a:solidFill>
                  <a:schemeClr val="bg1"/>
                </a:solidFill>
              </a:rPr>
              <a:t>complete</a:t>
            </a:r>
            <a:r>
              <a:rPr lang="en-US" sz="3600" dirty="0">
                <a:solidFill>
                  <a:schemeClr val="bg1"/>
                </a:solidFill>
              </a:rPr>
              <a:t>, thoroughly </a:t>
            </a:r>
            <a:r>
              <a:rPr lang="en-US" sz="3600" u="sng" dirty="0">
                <a:solidFill>
                  <a:schemeClr val="bg1"/>
                </a:solidFill>
              </a:rPr>
              <a:t>equipped</a:t>
            </a:r>
            <a:r>
              <a:rPr lang="en-US" sz="3600" dirty="0">
                <a:solidFill>
                  <a:schemeClr val="bg1"/>
                </a:solidFill>
              </a:rPr>
              <a:t> for every good work.</a:t>
            </a:r>
          </a:p>
        </p:txBody>
      </p:sp>
    </p:spTree>
    <p:extLst>
      <p:ext uri="{BB962C8B-B14F-4D97-AF65-F5344CB8AC3E}">
        <p14:creationId xmlns:p14="http://schemas.microsoft.com/office/powerpoint/2010/main" val="3499964440"/>
      </p:ext>
    </p:extLst>
  </p:cSld>
  <p:clrMapOvr>
    <a:masterClrMapping/>
  </p:clrMapOvr>
  <p:transition spd="med">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902E5-614A-AF48-8E1B-34535AA51A42}"/>
            </a:ext>
          </a:extLst>
        </p:cNvPr>
        <p:cNvGrpSpPr/>
        <p:nvPr/>
      </p:nvGrpSpPr>
      <p:grpSpPr>
        <a:xfrm>
          <a:off x="0" y="0"/>
          <a:ext cx="0" cy="0"/>
          <a:chOff x="0" y="0"/>
          <a:chExt cx="0" cy="0"/>
        </a:xfrm>
      </p:grpSpPr>
      <p:sp>
        <p:nvSpPr>
          <p:cNvPr id="191490" name="Text Box 4">
            <a:extLst>
              <a:ext uri="{FF2B5EF4-FFF2-40B4-BE49-F238E27FC236}">
                <a16:creationId xmlns:a16="http://schemas.microsoft.com/office/drawing/2014/main" id="{2140772E-6168-3B86-D7E0-3F8D90D186A0}"/>
              </a:ext>
            </a:extLst>
          </p:cNvPr>
          <p:cNvSpPr txBox="1">
            <a:spLocks noChangeArrowheads="1"/>
          </p:cNvSpPr>
          <p:nvPr/>
        </p:nvSpPr>
        <p:spPr bwMode="auto">
          <a:xfrm>
            <a:off x="5715000" y="44958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 name="TextBox 3">
            <a:extLst>
              <a:ext uri="{FF2B5EF4-FFF2-40B4-BE49-F238E27FC236}">
                <a16:creationId xmlns:a16="http://schemas.microsoft.com/office/drawing/2014/main" id="{B8CD15B1-8687-0711-27D7-D31B2206523F}"/>
              </a:ext>
            </a:extLst>
          </p:cNvPr>
          <p:cNvSpPr txBox="1"/>
          <p:nvPr/>
        </p:nvSpPr>
        <p:spPr>
          <a:xfrm>
            <a:off x="568852" y="612844"/>
            <a:ext cx="11054295" cy="5632311"/>
          </a:xfrm>
          <a:prstGeom prst="rect">
            <a:avLst/>
          </a:prstGeom>
          <a:noFill/>
        </p:spPr>
        <p:txBody>
          <a:bodyPr wrap="square">
            <a:spAutoFit/>
          </a:bodyPr>
          <a:lstStyle/>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HEAR</a:t>
            </a:r>
            <a:r>
              <a:rPr lang="en-US" sz="4000" dirty="0">
                <a:solidFill>
                  <a:schemeClr val="bg1"/>
                </a:solidFill>
                <a:latin typeface="Arial" panose="020B0604020202020204" pitchFamily="34" charset="0"/>
                <a:cs typeface="Arial" panose="020B0604020202020204" pitchFamily="34" charset="0"/>
              </a:rPr>
              <a:t> the Word			Rom 10:13-17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BELIEVE</a:t>
            </a:r>
            <a:r>
              <a:rPr lang="en-US" sz="4000" dirty="0">
                <a:solidFill>
                  <a:schemeClr val="bg1"/>
                </a:solidFill>
                <a:latin typeface="Arial" panose="020B0604020202020204" pitchFamily="34" charset="0"/>
                <a:cs typeface="Arial" panose="020B0604020202020204" pitchFamily="34" charset="0"/>
              </a:rPr>
              <a:t> the truth		Heb 11:6; Jn 8:24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REPENT</a:t>
            </a:r>
            <a:r>
              <a:rPr lang="en-US" sz="4000" dirty="0">
                <a:solidFill>
                  <a:schemeClr val="bg1"/>
                </a:solidFill>
                <a:latin typeface="Arial" panose="020B0604020202020204" pitchFamily="34" charset="0"/>
                <a:cs typeface="Arial" panose="020B0604020202020204" pitchFamily="34" charset="0"/>
              </a:rPr>
              <a:t> from all sins	   	Lk 13:3; Acts 2:38 </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CONFESS</a:t>
            </a:r>
            <a:r>
              <a:rPr lang="en-US" sz="4000" dirty="0">
                <a:solidFill>
                  <a:schemeClr val="bg1"/>
                </a:solidFill>
                <a:latin typeface="Arial" panose="020B0604020202020204" pitchFamily="34" charset="0"/>
                <a:cs typeface="Arial" panose="020B0604020202020204" pitchFamily="34" charset="0"/>
              </a:rPr>
              <a:t> Christ		   	Matt 10:32-33</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BAPTIZED</a:t>
            </a:r>
            <a:r>
              <a:rPr lang="en-US" sz="4000" dirty="0">
                <a:solidFill>
                  <a:schemeClr val="bg1"/>
                </a:solidFill>
                <a:latin typeface="Arial" panose="020B0604020202020204" pitchFamily="34" charset="0"/>
                <a:cs typeface="Arial" panose="020B0604020202020204" pitchFamily="34" charset="0"/>
              </a:rPr>
              <a:t> into Christ    	Acts 2:38</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ADDED</a:t>
            </a:r>
            <a:r>
              <a:rPr lang="en-US" sz="4000" dirty="0">
                <a:solidFill>
                  <a:schemeClr val="bg1"/>
                </a:solidFill>
                <a:latin typeface="Arial" panose="020B0604020202020204" pitchFamily="34" charset="0"/>
                <a:cs typeface="Arial" panose="020B0604020202020204" pitchFamily="34" charset="0"/>
              </a:rPr>
              <a:t> to the Church    	Acts 2:47</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FAITHFUL</a:t>
            </a:r>
            <a:r>
              <a:rPr lang="en-US" sz="4000" dirty="0">
                <a:solidFill>
                  <a:schemeClr val="bg1"/>
                </a:solidFill>
                <a:latin typeface="Arial" panose="020B0604020202020204" pitchFamily="34" charset="0"/>
                <a:cs typeface="Arial" panose="020B0604020202020204" pitchFamily="34" charset="0"/>
              </a:rPr>
              <a:t> to the Lord    	Rev 2:10</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PROCLAIM</a:t>
            </a:r>
            <a:r>
              <a:rPr lang="en-US" sz="4000" dirty="0">
                <a:solidFill>
                  <a:schemeClr val="bg1"/>
                </a:solidFill>
                <a:latin typeface="Arial" panose="020B0604020202020204" pitchFamily="34" charset="0"/>
                <a:cs typeface="Arial" panose="020B0604020202020204" pitchFamily="34" charset="0"/>
              </a:rPr>
              <a:t> the Lord		1 Pet 2:9</a:t>
            </a:r>
          </a:p>
          <a:p>
            <a:pPr marL="457200" indent="-457200">
              <a:buFont typeface="Wingdings" panose="05000000000000000000" pitchFamily="2" charset="2"/>
              <a:buChar char="ü"/>
              <a:defRPr/>
            </a:pPr>
            <a:r>
              <a:rPr lang="en-US" sz="4000" dirty="0">
                <a:solidFill>
                  <a:srgbClr val="FFFFCC"/>
                </a:solidFill>
                <a:latin typeface="Arial" panose="020B0604020202020204" pitchFamily="34" charset="0"/>
                <a:cs typeface="Arial" panose="020B0604020202020204" pitchFamily="34" charset="0"/>
              </a:rPr>
              <a:t>WORSHIP</a:t>
            </a:r>
            <a:r>
              <a:rPr lang="en-US" sz="4000" dirty="0">
                <a:solidFill>
                  <a:schemeClr val="bg1"/>
                </a:solidFill>
                <a:latin typeface="Arial" panose="020B0604020202020204" pitchFamily="34" charset="0"/>
                <a:cs typeface="Arial" panose="020B0604020202020204" pitchFamily="34" charset="0"/>
              </a:rPr>
              <a:t> the Lord		John 4:24</a:t>
            </a:r>
          </a:p>
        </p:txBody>
      </p:sp>
      <p:sp>
        <p:nvSpPr>
          <p:cNvPr id="2" name="Slide Number Placeholder 1">
            <a:extLst>
              <a:ext uri="{FF2B5EF4-FFF2-40B4-BE49-F238E27FC236}">
                <a16:creationId xmlns:a16="http://schemas.microsoft.com/office/drawing/2014/main" id="{BF55DA4C-0AC7-F10A-A36D-D56BC55A0BFD}"/>
              </a:ext>
            </a:extLst>
          </p:cNvPr>
          <p:cNvSpPr>
            <a:spLocks noGrp="1"/>
          </p:cNvSpPr>
          <p:nvPr>
            <p:ph type="sldNum" sz="quarter" idx="12"/>
          </p:nvPr>
        </p:nvSpPr>
        <p:spPr/>
        <p:txBody>
          <a:bodyPr/>
          <a:lstStyle/>
          <a:p>
            <a:fld id="{13397011-C6AF-4561-8AEF-0DCBEA7734D5}" type="slidenum">
              <a:rPr lang="en-US" smtClean="0"/>
              <a:t>66</a:t>
            </a:fld>
            <a:endParaRPr lang="en-US" dirty="0"/>
          </a:p>
        </p:txBody>
      </p:sp>
    </p:spTree>
    <p:extLst>
      <p:ext uri="{BB962C8B-B14F-4D97-AF65-F5344CB8AC3E}">
        <p14:creationId xmlns:p14="http://schemas.microsoft.com/office/powerpoint/2010/main" val="3078771464"/>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D787C-88F7-00A4-28DC-0ED92FD8AB05}"/>
            </a:ext>
          </a:extLst>
        </p:cNvPr>
        <p:cNvGrpSpPr/>
        <p:nvPr/>
      </p:nvGrpSpPr>
      <p:grpSpPr>
        <a:xfrm>
          <a:off x="0" y="0"/>
          <a:ext cx="0" cy="0"/>
          <a:chOff x="0" y="0"/>
          <a:chExt cx="0" cy="0"/>
        </a:xfrm>
      </p:grpSpPr>
      <p:pic>
        <p:nvPicPr>
          <p:cNvPr id="3" name="Picture 2" descr="A close-up of a book&#10;&#10;AI-generated content may be incorrect.">
            <a:extLst>
              <a:ext uri="{FF2B5EF4-FFF2-40B4-BE49-F238E27FC236}">
                <a16:creationId xmlns:a16="http://schemas.microsoft.com/office/drawing/2014/main" id="{3336DA86-6682-F1E5-A7A3-D55DC7D705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B04068FE-54A5-9F86-BBDC-B1C11A798E6C}"/>
              </a:ext>
            </a:extLst>
          </p:cNvPr>
          <p:cNvSpPr>
            <a:spLocks noGrp="1"/>
          </p:cNvSpPr>
          <p:nvPr>
            <p:ph type="sldNum" sz="quarter" idx="12"/>
          </p:nvPr>
        </p:nvSpPr>
        <p:spPr/>
        <p:txBody>
          <a:bodyPr/>
          <a:lstStyle/>
          <a:p>
            <a:fld id="{13397011-C6AF-4561-8AEF-0DCBEA7734D5}" type="slidenum">
              <a:rPr lang="en-US" smtClean="0"/>
              <a:t>7</a:t>
            </a:fld>
            <a:endParaRPr lang="en-US" dirty="0"/>
          </a:p>
        </p:txBody>
      </p:sp>
    </p:spTree>
    <p:extLst>
      <p:ext uri="{BB962C8B-B14F-4D97-AF65-F5344CB8AC3E}">
        <p14:creationId xmlns:p14="http://schemas.microsoft.com/office/powerpoint/2010/main" val="4250035782"/>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2E84BE7-4358-0A5F-8D54-492ACC7970B7}"/>
            </a:ext>
          </a:extLst>
        </p:cNvPr>
        <p:cNvGrpSpPr/>
        <p:nvPr/>
      </p:nvGrpSpPr>
      <p:grpSpPr>
        <a:xfrm>
          <a:off x="0" y="0"/>
          <a:ext cx="0" cy="0"/>
          <a:chOff x="0" y="0"/>
          <a:chExt cx="0" cy="0"/>
        </a:xfrm>
      </p:grpSpPr>
      <p:sp>
        <p:nvSpPr>
          <p:cNvPr id="10" name="Rectangle 2">
            <a:extLst>
              <a:ext uri="{FF2B5EF4-FFF2-40B4-BE49-F238E27FC236}">
                <a16:creationId xmlns:a16="http://schemas.microsoft.com/office/drawing/2014/main" id="{088D4798-9196-7918-1F65-AE1947AA5CED}"/>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FEA8D85F-AF18-1D1C-355E-FAC2A755C151}"/>
              </a:ext>
            </a:extLst>
          </p:cNvPr>
          <p:cNvSpPr>
            <a:spLocks noGrp="1"/>
          </p:cNvSpPr>
          <p:nvPr>
            <p:ph type="sldNum" sz="quarter" idx="12"/>
          </p:nvPr>
        </p:nvSpPr>
        <p:spPr/>
        <p:txBody>
          <a:bodyPr/>
          <a:lstStyle/>
          <a:p>
            <a:fld id="{13397011-C6AF-4561-8AEF-0DCBEA7734D5}" type="slidenum">
              <a:rPr lang="en-US" smtClean="0"/>
              <a:t>8</a:t>
            </a:fld>
            <a:endParaRPr lang="en-US" dirty="0"/>
          </a:p>
        </p:txBody>
      </p:sp>
    </p:spTree>
    <p:extLst>
      <p:ext uri="{BB962C8B-B14F-4D97-AF65-F5344CB8AC3E}">
        <p14:creationId xmlns:p14="http://schemas.microsoft.com/office/powerpoint/2010/main" val="987296983"/>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898E03-877E-F52C-3969-3BA97A4A07B5}"/>
            </a:ext>
          </a:extLst>
        </p:cNvPr>
        <p:cNvGrpSpPr/>
        <p:nvPr/>
      </p:nvGrpSpPr>
      <p:grpSpPr>
        <a:xfrm>
          <a:off x="0" y="0"/>
          <a:ext cx="0" cy="0"/>
          <a:chOff x="0" y="0"/>
          <a:chExt cx="0" cy="0"/>
        </a:xfrm>
      </p:grpSpPr>
      <p:sp>
        <p:nvSpPr>
          <p:cNvPr id="5123" name="Rectangle 3">
            <a:extLst>
              <a:ext uri="{FF2B5EF4-FFF2-40B4-BE49-F238E27FC236}">
                <a16:creationId xmlns:a16="http://schemas.microsoft.com/office/drawing/2014/main" id="{E083093A-3B92-C910-5DD2-0CAA6B3F6F8E}"/>
              </a:ext>
            </a:extLst>
          </p:cNvPr>
          <p:cNvSpPr>
            <a:spLocks noGrp="1" noChangeArrowheads="1"/>
          </p:cNvSpPr>
          <p:nvPr>
            <p:ph type="body" idx="1"/>
          </p:nvPr>
        </p:nvSpPr>
        <p:spPr>
          <a:xfrm>
            <a:off x="350068" y="1227497"/>
            <a:ext cx="10849070" cy="5358143"/>
          </a:xfrm>
        </p:spPr>
        <p:txBody>
          <a:bodyPr>
            <a:noAutofit/>
          </a:bodyPr>
          <a:lstStyle/>
          <a:p>
            <a:pPr marL="0" indent="0">
              <a:buNone/>
              <a:defRPr/>
            </a:pPr>
            <a:r>
              <a:rPr lang="en-US" altLang="en-US" sz="4000" dirty="0">
                <a:solidFill>
                  <a:schemeClr val="bg1"/>
                </a:solidFill>
                <a:latin typeface="Arial" panose="020B0604020202020204" pitchFamily="34" charset="0"/>
                <a:ea typeface="Tahoma" panose="020B0604030504040204" pitchFamily="34" charset="0"/>
                <a:cs typeface="Arial" panose="020B0604020202020204" pitchFamily="34" charset="0"/>
              </a:rPr>
              <a:t>1. NOT to create feeling, but be filled</a:t>
            </a:r>
          </a:p>
        </p:txBody>
      </p:sp>
      <p:sp>
        <p:nvSpPr>
          <p:cNvPr id="8" name="Rectangle 2">
            <a:extLst>
              <a:ext uri="{FF2B5EF4-FFF2-40B4-BE49-F238E27FC236}">
                <a16:creationId xmlns:a16="http://schemas.microsoft.com/office/drawing/2014/main" id="{0881F2AB-F2CA-4550-98DA-73611843E09C}"/>
              </a:ext>
            </a:extLst>
          </p:cNvPr>
          <p:cNvSpPr>
            <a:spLocks noGrp="1" noChangeArrowheads="1"/>
          </p:cNvSpPr>
          <p:nvPr>
            <p:ph type="title"/>
          </p:nvPr>
        </p:nvSpPr>
        <p:spPr>
          <a:xfrm>
            <a:off x="350068" y="33194"/>
            <a:ext cx="11577873" cy="1194303"/>
          </a:xfrm>
        </p:spPr>
        <p:txBody>
          <a:bodyPr>
            <a:noAutofit/>
          </a:bodyPr>
          <a:lstStyle/>
          <a:p>
            <a:pPr eaLnBrk="1" hangingPunct="1">
              <a:defRPr/>
            </a:pPr>
            <a:r>
              <a:rPr lang="en-US" altLang="en-US" sz="5400" dirty="0">
                <a:solidFill>
                  <a:srgbClr val="FFFFCC"/>
                </a:solidFill>
                <a:latin typeface="Arial" panose="020B0604020202020204" pitchFamily="34" charset="0"/>
                <a:ea typeface="Tahoma" panose="020B0604030504040204" pitchFamily="34" charset="0"/>
                <a:cs typeface="Arial" panose="020B0604020202020204" pitchFamily="34" charset="0"/>
              </a:rPr>
              <a:t>Purpose of the Holy Spirit Is </a:t>
            </a:r>
            <a:r>
              <a:rPr lang="en-US" altLang="en-US" sz="5400" b="1" dirty="0">
                <a:solidFill>
                  <a:srgbClr val="FFFFCC"/>
                </a:solidFill>
                <a:latin typeface="Arial" panose="020B0604020202020204" pitchFamily="34" charset="0"/>
                <a:ea typeface="Tahoma" panose="020B0604030504040204" pitchFamily="34" charset="0"/>
                <a:cs typeface="Arial" panose="020B0604020202020204" pitchFamily="34" charset="0"/>
              </a:rPr>
              <a:t>NOT</a:t>
            </a:r>
          </a:p>
        </p:txBody>
      </p:sp>
      <p:sp>
        <p:nvSpPr>
          <p:cNvPr id="2" name="Slide Number Placeholder 1">
            <a:extLst>
              <a:ext uri="{FF2B5EF4-FFF2-40B4-BE49-F238E27FC236}">
                <a16:creationId xmlns:a16="http://schemas.microsoft.com/office/drawing/2014/main" id="{8490E409-88D0-E72C-E0F3-451E149F5FBA}"/>
              </a:ext>
            </a:extLst>
          </p:cNvPr>
          <p:cNvSpPr>
            <a:spLocks noGrp="1"/>
          </p:cNvSpPr>
          <p:nvPr>
            <p:ph type="sldNum" sz="quarter" idx="12"/>
          </p:nvPr>
        </p:nvSpPr>
        <p:spPr/>
        <p:txBody>
          <a:bodyPr/>
          <a:lstStyle/>
          <a:p>
            <a:fld id="{13397011-C6AF-4561-8AEF-0DCBEA7734D5}" type="slidenum">
              <a:rPr lang="en-US" smtClean="0"/>
              <a:t>9</a:t>
            </a:fld>
            <a:endParaRPr lang="en-US" dirty="0"/>
          </a:p>
        </p:txBody>
      </p:sp>
    </p:spTree>
    <p:extLst>
      <p:ext uri="{BB962C8B-B14F-4D97-AF65-F5344CB8AC3E}">
        <p14:creationId xmlns:p14="http://schemas.microsoft.com/office/powerpoint/2010/main" val="3410967130"/>
      </p:ext>
    </p:extLst>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2257</TotalTime>
  <Words>4517</Words>
  <Application>Microsoft Office PowerPoint</Application>
  <PresentationFormat>Widescreen</PresentationFormat>
  <Paragraphs>310</Paragraphs>
  <Slides>66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Aptos</vt:lpstr>
      <vt:lpstr>Arial</vt:lpstr>
      <vt:lpstr>Impact</vt:lpstr>
      <vt:lpstr>Tahoma</vt:lpstr>
      <vt:lpstr>Wingdings</vt:lpstr>
      <vt:lpstr>Office Theme</vt:lpstr>
      <vt:lpstr>PowerPoint Presentation</vt:lpstr>
      <vt:lpstr>Answering Questions About The Holy Spirit</vt:lpstr>
      <vt:lpstr>PowerPoint Presentation</vt:lpstr>
      <vt:lpstr>PowerPoint Presentation</vt:lpstr>
      <vt:lpstr>PowerPoint Presentation</vt:lpstr>
      <vt:lpstr>PowerPoint Presentation</vt:lpstr>
      <vt:lpstr>PowerPoint Presentation</vt:lpstr>
      <vt:lpstr>Purpose of the Holy Spirit Is NOT</vt:lpstr>
      <vt:lpstr>Purpose of the Holy Spirit Is NOT</vt:lpstr>
      <vt:lpstr>PowerPoint Presentation</vt:lpstr>
      <vt:lpstr>Purpose of the Holy Spirit Is NOT</vt:lpstr>
      <vt:lpstr>PowerPoint Presentation</vt:lpstr>
      <vt:lpstr>Purpose of the Holy Spirit Is NOT</vt:lpstr>
      <vt:lpstr>PowerPoint Presentation</vt:lpstr>
      <vt:lpstr>PowerPoint Presentation</vt:lpstr>
      <vt:lpstr>PowerPoint Presentation</vt:lpstr>
      <vt:lpstr>PowerPoint Presentation</vt:lpstr>
      <vt:lpstr>Purpose of the Holy Spirit Is NOT</vt:lpstr>
      <vt:lpstr>PowerPoint Presentation</vt:lpstr>
      <vt:lpstr>PowerPoint Presentation</vt:lpstr>
      <vt:lpstr>PowerPoint Presentation</vt:lpstr>
      <vt:lpstr>PowerPoint Presentation</vt:lpstr>
      <vt:lpstr>Purpose of the Holy Spirit Is NOT</vt:lpstr>
      <vt:lpstr>PowerPoint Presentation</vt:lpstr>
      <vt:lpstr>PowerPoint Presentation</vt:lpstr>
      <vt:lpstr>PowerPoint Presentation</vt:lpstr>
      <vt:lpstr>PowerPoint Presentation</vt:lpstr>
      <vt:lpstr>PowerPoint Presentation</vt:lpstr>
      <vt:lpstr>PowerPoint Presentation</vt:lpstr>
      <vt:lpstr>Purpose of the Holy Spirit Is NOT</vt:lpstr>
      <vt:lpstr>PowerPoint Presentation</vt:lpstr>
      <vt:lpstr>Purpose of the Holy Spirit Is NOT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the Purpose of the Holy Spirit?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Kramer</dc:creator>
  <cp:lastModifiedBy>Chris Kramer</cp:lastModifiedBy>
  <cp:revision>141</cp:revision>
  <dcterms:created xsi:type="dcterms:W3CDTF">2024-10-23T20:27:26Z</dcterms:created>
  <dcterms:modified xsi:type="dcterms:W3CDTF">2025-03-26T14:34:22Z</dcterms:modified>
</cp:coreProperties>
</file>